
<file path=[Content_Types].xml><?xml version="1.0" encoding="utf-8"?>
<Types xmlns="http://schemas.openxmlformats.org/package/2006/content-types">
  <Override PartName="/ppt/diagrams/layout2.xml" ContentType="application/vnd.openxmlformats-officedocument.drawingml.diagramLayout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diagrams/quickStyle4.xml" ContentType="application/vnd.openxmlformats-officedocument.drawingml.diagramStyle+xml"/>
  <Override PartName="/ppt/notesSlides/notesSlide7.xml" ContentType="application/vnd.openxmlformats-officedocument.presentationml.notes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diagrams/data3.xml" ContentType="application/vnd.openxmlformats-officedocument.drawingml.diagramData+xml"/>
  <Default Extension="png" ContentType="image/png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diagrams/data2.xml" ContentType="application/vnd.openxmlformats-officedocument.drawingml.diagramData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quickStyle2.xml" ContentType="application/vnd.openxmlformats-officedocument.drawingml.diagramStyle+xml"/>
  <Override PartName="/ppt/slides/slide9.xml" ContentType="application/vnd.openxmlformats-officedocument.presentationml.slide+xml"/>
  <Override PartName="/ppt/diagrams/drawing4.xml" ContentType="application/vnd.ms-office.drawingml.diagramDrawing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ppt/diagrams/colors4.xml" ContentType="application/vnd.openxmlformats-officedocument.drawingml.diagramColors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diagrams/quickStyle1.xml" ContentType="application/vnd.openxmlformats-officedocument.drawingml.diagramStyl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diagrams/drawing3.xml" ContentType="application/vnd.ms-office.drawingml.diagramDrawing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diagrams/drawing2.xml" ContentType="application/vnd.ms-office.drawingml.diagramDrawing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6"/>
  </p:notesMasterIdLst>
  <p:sldIdLst>
    <p:sldId id="274" r:id="rId2"/>
    <p:sldId id="276" r:id="rId3"/>
    <p:sldId id="275" r:id="rId4"/>
    <p:sldId id="280" r:id="rId5"/>
    <p:sldId id="281" r:id="rId6"/>
    <p:sldId id="258" r:id="rId7"/>
    <p:sldId id="259" r:id="rId8"/>
    <p:sldId id="277" r:id="rId9"/>
    <p:sldId id="278" r:id="rId10"/>
    <p:sldId id="260" r:id="rId11"/>
    <p:sldId id="261" r:id="rId12"/>
    <p:sldId id="262" r:id="rId13"/>
    <p:sldId id="265" r:id="rId14"/>
    <p:sldId id="266" r:id="rId15"/>
    <p:sldId id="267" r:id="rId16"/>
    <p:sldId id="268" r:id="rId17"/>
    <p:sldId id="269" r:id="rId18"/>
    <p:sldId id="282" r:id="rId19"/>
    <p:sldId id="283" r:id="rId20"/>
    <p:sldId id="284" r:id="rId21"/>
    <p:sldId id="271" r:id="rId22"/>
    <p:sldId id="273" r:id="rId23"/>
    <p:sldId id="287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58833" autoAdjust="0"/>
  </p:normalViewPr>
  <p:slideViewPr>
    <p:cSldViewPr snapToGrid="0" snapToObjects="1">
      <p:cViewPr varScale="1">
        <p:scale>
          <a:sx n="62" d="100"/>
          <a:sy n="62" d="100"/>
        </p:scale>
        <p:origin x="-1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C5FFA7-08E5-9B4F-AC1E-A8425BB17A83}" type="doc">
      <dgm:prSet loTypeId="urn:microsoft.com/office/officeart/2005/8/layout/arrow2" loCatId="process" qsTypeId="urn:microsoft.com/office/officeart/2005/8/quickstyle/simple4" qsCatId="simple" csTypeId="urn:microsoft.com/office/officeart/2005/8/colors/accent1_2" csCatId="accent1" phldr="1"/>
      <dgm:spPr/>
    </dgm:pt>
    <dgm:pt modelId="{E83C89DF-5558-0B44-9AC1-1AE7E0F17B22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Arial Black"/>
              <a:cs typeface="Arial Black"/>
            </a:rPr>
            <a:t>Leadership</a:t>
          </a:r>
        </a:p>
      </dgm:t>
    </dgm:pt>
    <dgm:pt modelId="{26437B72-BE85-DC4B-AE05-0E06B2B43DA9}" type="parTrans" cxnId="{F56376A8-DD0E-CD4B-B524-4BFB34CEE3B6}">
      <dgm:prSet/>
      <dgm:spPr/>
      <dgm:t>
        <a:bodyPr/>
        <a:lstStyle/>
        <a:p>
          <a:endParaRPr lang="en-US"/>
        </a:p>
      </dgm:t>
    </dgm:pt>
    <dgm:pt modelId="{C4BDFC1B-C91D-3B4E-B131-A4D3B5472471}" type="sibTrans" cxnId="{F56376A8-DD0E-CD4B-B524-4BFB34CEE3B6}">
      <dgm:prSet/>
      <dgm:spPr/>
      <dgm:t>
        <a:bodyPr/>
        <a:lstStyle/>
        <a:p>
          <a:endParaRPr lang="en-US"/>
        </a:p>
      </dgm:t>
    </dgm:pt>
    <dgm:pt modelId="{EEE96B4C-6CBD-1948-8C86-799C372190E8}" type="pres">
      <dgm:prSet presAssocID="{01C5FFA7-08E5-9B4F-AC1E-A8425BB17A83}" presName="arrowDiagram" presStyleCnt="0">
        <dgm:presLayoutVars>
          <dgm:chMax val="5"/>
          <dgm:dir/>
          <dgm:resizeHandles val="exact"/>
        </dgm:presLayoutVars>
      </dgm:prSet>
      <dgm:spPr/>
    </dgm:pt>
    <dgm:pt modelId="{8CDA1860-F209-C14C-B713-BA300394615F}" type="pres">
      <dgm:prSet presAssocID="{01C5FFA7-08E5-9B4F-AC1E-A8425BB17A83}" presName="arrow" presStyleLbl="bgShp" presStyleIdx="0" presStyleCnt="1" custScaleX="70270" custLinFactNeighborX="-29967" custLinFactNeighborY="2595"/>
      <dgm:spPr>
        <a:solidFill>
          <a:srgbClr val="FF7A6D"/>
        </a:solidFill>
      </dgm:spPr>
    </dgm:pt>
    <dgm:pt modelId="{E396C376-C281-6649-B6DB-4846E72C3B5B}" type="pres">
      <dgm:prSet presAssocID="{01C5FFA7-08E5-9B4F-AC1E-A8425BB17A83}" presName="arrowDiagram1" presStyleCnt="0">
        <dgm:presLayoutVars>
          <dgm:bulletEnabled val="1"/>
        </dgm:presLayoutVars>
      </dgm:prSet>
      <dgm:spPr/>
    </dgm:pt>
    <dgm:pt modelId="{D0950731-DA95-DD47-8E8A-72857D383D10}" type="pres">
      <dgm:prSet presAssocID="{E83C89DF-5558-0B44-9AC1-1AE7E0F17B22}" presName="bullet1" presStyleLbl="node1" presStyleIdx="0" presStyleCnt="1" custScaleX="155661" custScaleY="149426" custLinFactNeighborX="-26698" custLinFactNeighborY="-61831"/>
      <dgm:spPr>
        <a:solidFill>
          <a:srgbClr val="FF0000"/>
        </a:solidFill>
      </dgm:spPr>
    </dgm:pt>
    <dgm:pt modelId="{36F6F6D3-54A7-9D4F-9E01-C71C16DCF76C}" type="pres">
      <dgm:prSet presAssocID="{E83C89DF-5558-0B44-9AC1-1AE7E0F17B22}" presName="textBox1" presStyleLbl="revTx" presStyleIdx="0" presStyleCnt="1" custAng="19517448" custScaleY="98447" custLinFactNeighborX="-72694" custLinFactNeighborY="-17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915FE5-4734-D047-B2A5-40D2B0FA8D58}" type="presOf" srcId="{01C5FFA7-08E5-9B4F-AC1E-A8425BB17A83}" destId="{EEE96B4C-6CBD-1948-8C86-799C372190E8}" srcOrd="0" destOrd="0" presId="urn:microsoft.com/office/officeart/2005/8/layout/arrow2"/>
    <dgm:cxn modelId="{F56376A8-DD0E-CD4B-B524-4BFB34CEE3B6}" srcId="{01C5FFA7-08E5-9B4F-AC1E-A8425BB17A83}" destId="{E83C89DF-5558-0B44-9AC1-1AE7E0F17B22}" srcOrd="0" destOrd="0" parTransId="{26437B72-BE85-DC4B-AE05-0E06B2B43DA9}" sibTransId="{C4BDFC1B-C91D-3B4E-B131-A4D3B5472471}"/>
    <dgm:cxn modelId="{4B016906-2804-6549-98B4-4AAF0B2742D5}" type="presOf" srcId="{E83C89DF-5558-0B44-9AC1-1AE7E0F17B22}" destId="{36F6F6D3-54A7-9D4F-9E01-C71C16DCF76C}" srcOrd="0" destOrd="0" presId="urn:microsoft.com/office/officeart/2005/8/layout/arrow2"/>
    <dgm:cxn modelId="{B7583272-0173-F846-B1A2-3AB542066814}" type="presParOf" srcId="{EEE96B4C-6CBD-1948-8C86-799C372190E8}" destId="{8CDA1860-F209-C14C-B713-BA300394615F}" srcOrd="0" destOrd="0" presId="urn:microsoft.com/office/officeart/2005/8/layout/arrow2"/>
    <dgm:cxn modelId="{571C34E4-9776-724D-8716-FCFC21D80F15}" type="presParOf" srcId="{EEE96B4C-6CBD-1948-8C86-799C372190E8}" destId="{E396C376-C281-6649-B6DB-4846E72C3B5B}" srcOrd="1" destOrd="0" presId="urn:microsoft.com/office/officeart/2005/8/layout/arrow2"/>
    <dgm:cxn modelId="{1A419272-F2A3-5A42-B748-59EC864DC39D}" type="presParOf" srcId="{E396C376-C281-6649-B6DB-4846E72C3B5B}" destId="{D0950731-DA95-DD47-8E8A-72857D383D10}" srcOrd="0" destOrd="0" presId="urn:microsoft.com/office/officeart/2005/8/layout/arrow2"/>
    <dgm:cxn modelId="{3152B77E-D15B-064C-AEB5-21EA48803C17}" type="presParOf" srcId="{E396C376-C281-6649-B6DB-4846E72C3B5B}" destId="{36F6F6D3-54A7-9D4F-9E01-C71C16DCF76C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4C78D2-ECE1-354F-935D-B0FCFFC8FE7C}" type="doc">
      <dgm:prSet loTypeId="urn:microsoft.com/office/officeart/2005/8/layout/hProcess6" loCatId="process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3AD1CBA-63FE-6F49-AF48-A5CFB6093A22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1. Value </a:t>
          </a:r>
          <a:endParaRPr lang="en-US" dirty="0">
            <a:solidFill>
              <a:srgbClr val="000000"/>
            </a:solidFill>
          </a:endParaRPr>
        </a:p>
      </dgm:t>
    </dgm:pt>
    <dgm:pt modelId="{E2650008-6E24-D04C-87F4-ADEC4226F8C5}" type="parTrans" cxnId="{C641BEA9-37EC-5449-B524-4929D352D67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F1B57F3-96C8-5B42-AE32-207F5A3680CB}" type="sibTrans" cxnId="{C641BEA9-37EC-5449-B524-4929D352D67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47EF9FD-EC6B-4542-954B-DEBE04896B7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Health </a:t>
          </a:r>
          <a:endParaRPr lang="en-US" dirty="0">
            <a:solidFill>
              <a:srgbClr val="000000"/>
            </a:solidFill>
          </a:endParaRPr>
        </a:p>
      </dgm:t>
    </dgm:pt>
    <dgm:pt modelId="{7D73C23C-0059-B946-8B9A-CB891D32B90E}" type="parTrans" cxnId="{00ECF27B-8046-F242-8FAE-F59ED99D85D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C30288B-A402-3047-994B-D4F457C62E37}" type="sibTrans" cxnId="{00ECF27B-8046-F242-8FAE-F59ED99D85D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15A9FF0-2929-5D4F-A7B2-B0CEB8371A75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2. Goal </a:t>
          </a:r>
          <a:endParaRPr lang="en-US" dirty="0">
            <a:solidFill>
              <a:srgbClr val="000000"/>
            </a:solidFill>
          </a:endParaRPr>
        </a:p>
      </dgm:t>
    </dgm:pt>
    <dgm:pt modelId="{1C2EF121-8CE3-4A46-891B-5F73E82E5FC8}" type="parTrans" cxnId="{B6FAB485-5858-7241-A0F0-C0B822621E6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9608BE2-8526-DA49-8B17-E036864FABF7}" type="sibTrans" cxnId="{B6FAB485-5858-7241-A0F0-C0B822621E6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479E8FE-8838-9A44-B9F1-F2351693A505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Get Fit! </a:t>
          </a:r>
          <a:endParaRPr lang="en-US" dirty="0">
            <a:solidFill>
              <a:srgbClr val="000000"/>
            </a:solidFill>
          </a:endParaRPr>
        </a:p>
      </dgm:t>
    </dgm:pt>
    <dgm:pt modelId="{0E0B1385-4BB1-BB42-A01D-5D74B14D81C2}" type="parTrans" cxnId="{E6010D82-A225-694A-B2E8-110E71C8322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3CEA7E8-6D15-984D-BDCC-29A991121521}" type="sibTrans" cxnId="{E6010D82-A225-694A-B2E8-110E71C8322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9BD84F4-13D6-374A-9071-99DC58982668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3. Habit</a:t>
          </a:r>
          <a:endParaRPr lang="en-US" dirty="0">
            <a:solidFill>
              <a:srgbClr val="000000"/>
            </a:solidFill>
          </a:endParaRPr>
        </a:p>
      </dgm:t>
    </dgm:pt>
    <dgm:pt modelId="{855EA59A-2699-004D-BF9B-0105B8C63693}" type="parTrans" cxnId="{B8F5BF4A-CBD2-154E-84FB-A0DFCDEA4EE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0CA3082-0D52-DD48-8A95-EF3F4679C28E}" type="sibTrans" cxnId="{B8F5BF4A-CBD2-154E-84FB-A0DFCDEA4EE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146A6CE-5472-BB48-BEAB-385BE178526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Walk 3x30 Minutes  Weekly</a:t>
          </a:r>
          <a:endParaRPr lang="en-US" dirty="0">
            <a:solidFill>
              <a:srgbClr val="000000"/>
            </a:solidFill>
          </a:endParaRPr>
        </a:p>
      </dgm:t>
    </dgm:pt>
    <dgm:pt modelId="{1F1C0D98-8D79-DB49-9A9C-5A5720E89D95}" type="parTrans" cxnId="{350A0C3A-02E7-164F-96E7-58BE53F4E23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A095EF3-506E-3E49-B62D-102877C788BC}" type="sibTrans" cxnId="{350A0C3A-02E7-164F-96E7-58BE53F4E23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2B80058-8B5A-484D-82F8-CF86AE8377A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Lock into Diary</a:t>
          </a:r>
          <a:endParaRPr lang="en-US" dirty="0">
            <a:solidFill>
              <a:srgbClr val="000000"/>
            </a:solidFill>
          </a:endParaRPr>
        </a:p>
      </dgm:t>
    </dgm:pt>
    <dgm:pt modelId="{83C9646A-8571-C24E-8C15-540F9C081DC2}" type="parTrans" cxnId="{0353F61E-B996-5144-A155-E83F1F25367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57D426D-BBD7-A849-AF8F-08FB4EA5287C}" type="sibTrans" cxnId="{0353F61E-B996-5144-A155-E83F1F25367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93BC287-5C78-B544-AC3F-17F6EE9A1E3B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4. Action</a:t>
          </a:r>
          <a:endParaRPr lang="en-US" dirty="0">
            <a:solidFill>
              <a:srgbClr val="000000"/>
            </a:solidFill>
          </a:endParaRPr>
        </a:p>
      </dgm:t>
    </dgm:pt>
    <dgm:pt modelId="{A25E0E24-A351-7544-B4D0-56C71520886E}" type="parTrans" cxnId="{C771B007-81EC-0543-8D9E-DCC7A934CC2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7EAE47F-F7C6-3B49-8D79-C198CFAFF29F}" type="sibTrans" cxnId="{C771B007-81EC-0543-8D9E-DCC7A934CC2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95E3BAC-4320-644C-BA4A-1F82AE609239}" type="pres">
      <dgm:prSet presAssocID="{C64C78D2-ECE1-354F-935D-B0FCFFC8FE7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664A4B-EDA9-894E-B506-D8CCFC894CFB}" type="pres">
      <dgm:prSet presAssocID="{B3AD1CBA-63FE-6F49-AF48-A5CFB6093A22}" presName="compNode" presStyleCnt="0"/>
      <dgm:spPr/>
      <dgm:t>
        <a:bodyPr/>
        <a:lstStyle/>
        <a:p>
          <a:endParaRPr lang="en-US"/>
        </a:p>
      </dgm:t>
    </dgm:pt>
    <dgm:pt modelId="{77463C56-CF29-FE42-B370-F1A7C08F1CBD}" type="pres">
      <dgm:prSet presAssocID="{B3AD1CBA-63FE-6F49-AF48-A5CFB6093A22}" presName="noGeometry" presStyleCnt="0"/>
      <dgm:spPr/>
      <dgm:t>
        <a:bodyPr/>
        <a:lstStyle/>
        <a:p>
          <a:endParaRPr lang="en-US"/>
        </a:p>
      </dgm:t>
    </dgm:pt>
    <dgm:pt modelId="{C9FD0316-9608-CE40-9C6A-79FE50DC53B5}" type="pres">
      <dgm:prSet presAssocID="{B3AD1CBA-63FE-6F49-AF48-A5CFB6093A22}" presName="childTextVisible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D0F6F-700F-4344-B542-09C50EC8EE60}" type="pres">
      <dgm:prSet presAssocID="{B3AD1CBA-63FE-6F49-AF48-A5CFB6093A22}" presName="childTextHidden" presStyleLbl="bgAccFollowNode1" presStyleIdx="0" presStyleCnt="4"/>
      <dgm:spPr/>
      <dgm:t>
        <a:bodyPr/>
        <a:lstStyle/>
        <a:p>
          <a:endParaRPr lang="en-US"/>
        </a:p>
      </dgm:t>
    </dgm:pt>
    <dgm:pt modelId="{3E43F44D-AC4F-EB40-B469-57B3DF829EF9}" type="pres">
      <dgm:prSet presAssocID="{B3AD1CBA-63FE-6F49-AF48-A5CFB6093A22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7A502-D49F-7F41-8F8C-44EC58FD1312}" type="pres">
      <dgm:prSet presAssocID="{B3AD1CBA-63FE-6F49-AF48-A5CFB6093A22}" presName="aSpace" presStyleCnt="0"/>
      <dgm:spPr/>
      <dgm:t>
        <a:bodyPr/>
        <a:lstStyle/>
        <a:p>
          <a:endParaRPr lang="en-US"/>
        </a:p>
      </dgm:t>
    </dgm:pt>
    <dgm:pt modelId="{8724CC8D-E423-CA46-B197-3493A20DBCC3}" type="pres">
      <dgm:prSet presAssocID="{115A9FF0-2929-5D4F-A7B2-B0CEB8371A75}" presName="compNode" presStyleCnt="0"/>
      <dgm:spPr/>
      <dgm:t>
        <a:bodyPr/>
        <a:lstStyle/>
        <a:p>
          <a:endParaRPr lang="en-US"/>
        </a:p>
      </dgm:t>
    </dgm:pt>
    <dgm:pt modelId="{2C7EA51E-5769-FF44-81AD-32F9308B36FB}" type="pres">
      <dgm:prSet presAssocID="{115A9FF0-2929-5D4F-A7B2-B0CEB8371A75}" presName="noGeometry" presStyleCnt="0"/>
      <dgm:spPr/>
      <dgm:t>
        <a:bodyPr/>
        <a:lstStyle/>
        <a:p>
          <a:endParaRPr lang="en-US"/>
        </a:p>
      </dgm:t>
    </dgm:pt>
    <dgm:pt modelId="{56BAF973-CADE-2C46-8E15-E3A0C223A369}" type="pres">
      <dgm:prSet presAssocID="{115A9FF0-2929-5D4F-A7B2-B0CEB8371A75}" presName="childTextVisible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F8F18-F0E9-804D-B6AC-47846A7F6E02}" type="pres">
      <dgm:prSet presAssocID="{115A9FF0-2929-5D4F-A7B2-B0CEB8371A75}" presName="childTextHidden" presStyleLbl="bgAccFollowNode1" presStyleIdx="1" presStyleCnt="4"/>
      <dgm:spPr/>
      <dgm:t>
        <a:bodyPr/>
        <a:lstStyle/>
        <a:p>
          <a:endParaRPr lang="en-US"/>
        </a:p>
      </dgm:t>
    </dgm:pt>
    <dgm:pt modelId="{12CA0F47-11ED-F24A-A2C7-0C26A5A7D023}" type="pres">
      <dgm:prSet presAssocID="{115A9FF0-2929-5D4F-A7B2-B0CEB8371A7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D3E78-FA54-CF47-8745-B4A69BC42A44}" type="pres">
      <dgm:prSet presAssocID="{115A9FF0-2929-5D4F-A7B2-B0CEB8371A75}" presName="aSpace" presStyleCnt="0"/>
      <dgm:spPr/>
      <dgm:t>
        <a:bodyPr/>
        <a:lstStyle/>
        <a:p>
          <a:endParaRPr lang="en-US"/>
        </a:p>
      </dgm:t>
    </dgm:pt>
    <dgm:pt modelId="{044CA167-014C-A947-BF8D-4775A7F29887}" type="pres">
      <dgm:prSet presAssocID="{49BD84F4-13D6-374A-9071-99DC58982668}" presName="compNode" presStyleCnt="0"/>
      <dgm:spPr/>
      <dgm:t>
        <a:bodyPr/>
        <a:lstStyle/>
        <a:p>
          <a:endParaRPr lang="en-US"/>
        </a:p>
      </dgm:t>
    </dgm:pt>
    <dgm:pt modelId="{DC2E817E-4840-6E44-BA03-AE99070CA99B}" type="pres">
      <dgm:prSet presAssocID="{49BD84F4-13D6-374A-9071-99DC58982668}" presName="noGeometry" presStyleCnt="0"/>
      <dgm:spPr/>
      <dgm:t>
        <a:bodyPr/>
        <a:lstStyle/>
        <a:p>
          <a:endParaRPr lang="en-US"/>
        </a:p>
      </dgm:t>
    </dgm:pt>
    <dgm:pt modelId="{47766488-DAAC-8244-B661-7A4290D6EA01}" type="pres">
      <dgm:prSet presAssocID="{49BD84F4-13D6-374A-9071-99DC58982668}" presName="childTextVisible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18A22-2C4B-1D4A-8905-37FE65C60A97}" type="pres">
      <dgm:prSet presAssocID="{49BD84F4-13D6-374A-9071-99DC58982668}" presName="childTextHidden" presStyleLbl="bgAccFollowNode1" presStyleIdx="2" presStyleCnt="4"/>
      <dgm:spPr/>
      <dgm:t>
        <a:bodyPr/>
        <a:lstStyle/>
        <a:p>
          <a:endParaRPr lang="en-US"/>
        </a:p>
      </dgm:t>
    </dgm:pt>
    <dgm:pt modelId="{E35EDEA4-4FCD-014E-A816-BCA2533EC7DD}" type="pres">
      <dgm:prSet presAssocID="{49BD84F4-13D6-374A-9071-99DC5898266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87180-9C62-CF40-939A-A1305B003C2C}" type="pres">
      <dgm:prSet presAssocID="{49BD84F4-13D6-374A-9071-99DC58982668}" presName="aSpace" presStyleCnt="0"/>
      <dgm:spPr/>
      <dgm:t>
        <a:bodyPr/>
        <a:lstStyle/>
        <a:p>
          <a:endParaRPr lang="en-US"/>
        </a:p>
      </dgm:t>
    </dgm:pt>
    <dgm:pt modelId="{501AE535-CFF7-A041-8B4A-081B9FF10EA5}" type="pres">
      <dgm:prSet presAssocID="{093BC287-5C78-B544-AC3F-17F6EE9A1E3B}" presName="compNode" presStyleCnt="0"/>
      <dgm:spPr/>
      <dgm:t>
        <a:bodyPr/>
        <a:lstStyle/>
        <a:p>
          <a:endParaRPr lang="en-US"/>
        </a:p>
      </dgm:t>
    </dgm:pt>
    <dgm:pt modelId="{C018FDE9-6F34-C144-BB01-82823BC563EF}" type="pres">
      <dgm:prSet presAssocID="{093BC287-5C78-B544-AC3F-17F6EE9A1E3B}" presName="noGeometry" presStyleCnt="0"/>
      <dgm:spPr/>
      <dgm:t>
        <a:bodyPr/>
        <a:lstStyle/>
        <a:p>
          <a:endParaRPr lang="en-US"/>
        </a:p>
      </dgm:t>
    </dgm:pt>
    <dgm:pt modelId="{918F41DA-420D-D346-8C7E-C97729B9761B}" type="pres">
      <dgm:prSet presAssocID="{093BC287-5C78-B544-AC3F-17F6EE9A1E3B}" presName="childTextVisible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7D20B-0C39-D94C-844F-D9E11C8DF5FF}" type="pres">
      <dgm:prSet presAssocID="{093BC287-5C78-B544-AC3F-17F6EE9A1E3B}" presName="childTextHidden" presStyleLbl="bgAccFollowNode1" presStyleIdx="3" presStyleCnt="4"/>
      <dgm:spPr/>
      <dgm:t>
        <a:bodyPr/>
        <a:lstStyle/>
        <a:p>
          <a:endParaRPr lang="en-US"/>
        </a:p>
      </dgm:t>
    </dgm:pt>
    <dgm:pt modelId="{DE145AF1-3590-2248-9C6A-9AB5DC7C46D2}" type="pres">
      <dgm:prSet presAssocID="{093BC287-5C78-B544-AC3F-17F6EE9A1E3B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658DD3-53F7-764A-8D14-0BF7B5C042C6}" type="presOf" srcId="{093BC287-5C78-B544-AC3F-17F6EE9A1E3B}" destId="{DE145AF1-3590-2248-9C6A-9AB5DC7C46D2}" srcOrd="0" destOrd="0" presId="urn:microsoft.com/office/officeart/2005/8/layout/hProcess6"/>
    <dgm:cxn modelId="{E5156DA8-1E61-6944-A07E-0F1B84677FD1}" type="presOf" srcId="{B3AD1CBA-63FE-6F49-AF48-A5CFB6093A22}" destId="{3E43F44D-AC4F-EB40-B469-57B3DF829EF9}" srcOrd="0" destOrd="0" presId="urn:microsoft.com/office/officeart/2005/8/layout/hProcess6"/>
    <dgm:cxn modelId="{B5547437-0C0A-104C-982A-4CDF2E976DFC}" type="presOf" srcId="{115A9FF0-2929-5D4F-A7B2-B0CEB8371A75}" destId="{12CA0F47-11ED-F24A-A2C7-0C26A5A7D023}" srcOrd="0" destOrd="0" presId="urn:microsoft.com/office/officeart/2005/8/layout/hProcess6"/>
    <dgm:cxn modelId="{00ECF27B-8046-F242-8FAE-F59ED99D85D9}" srcId="{B3AD1CBA-63FE-6F49-AF48-A5CFB6093A22}" destId="{B47EF9FD-EC6B-4542-954B-DEBE04896B79}" srcOrd="0" destOrd="0" parTransId="{7D73C23C-0059-B946-8B9A-CB891D32B90E}" sibTransId="{8C30288B-A402-3047-994B-D4F457C62E37}"/>
    <dgm:cxn modelId="{B6FAB485-5858-7241-A0F0-C0B822621E6E}" srcId="{C64C78D2-ECE1-354F-935D-B0FCFFC8FE7C}" destId="{115A9FF0-2929-5D4F-A7B2-B0CEB8371A75}" srcOrd="1" destOrd="0" parTransId="{1C2EF121-8CE3-4A46-891B-5F73E82E5FC8}" sibTransId="{A9608BE2-8526-DA49-8B17-E036864FABF7}"/>
    <dgm:cxn modelId="{B8F5BF4A-CBD2-154E-84FB-A0DFCDEA4EE1}" srcId="{C64C78D2-ECE1-354F-935D-B0FCFFC8FE7C}" destId="{49BD84F4-13D6-374A-9071-99DC58982668}" srcOrd="2" destOrd="0" parTransId="{855EA59A-2699-004D-BF9B-0105B8C63693}" sibTransId="{70CA3082-0D52-DD48-8A95-EF3F4679C28E}"/>
    <dgm:cxn modelId="{350A0C3A-02E7-164F-96E7-58BE53F4E23D}" srcId="{49BD84F4-13D6-374A-9071-99DC58982668}" destId="{D146A6CE-5472-BB48-BEAB-385BE178526A}" srcOrd="0" destOrd="0" parTransId="{1F1C0D98-8D79-DB49-9A9C-5A5720E89D95}" sibTransId="{1A095EF3-506E-3E49-B62D-102877C788BC}"/>
    <dgm:cxn modelId="{635F4794-BAB0-B340-8B77-761F57B0FDAE}" type="presOf" srcId="{3479E8FE-8838-9A44-B9F1-F2351693A505}" destId="{B42F8F18-F0E9-804D-B6AC-47846A7F6E02}" srcOrd="1" destOrd="0" presId="urn:microsoft.com/office/officeart/2005/8/layout/hProcess6"/>
    <dgm:cxn modelId="{0353F61E-B996-5144-A155-E83F1F25367F}" srcId="{093BC287-5C78-B544-AC3F-17F6EE9A1E3B}" destId="{52B80058-8B5A-484D-82F8-CF86AE8377A9}" srcOrd="0" destOrd="0" parTransId="{83C9646A-8571-C24E-8C15-540F9C081DC2}" sibTransId="{657D426D-BBD7-A849-AF8F-08FB4EA5287C}"/>
    <dgm:cxn modelId="{C641BEA9-37EC-5449-B524-4929D352D679}" srcId="{C64C78D2-ECE1-354F-935D-B0FCFFC8FE7C}" destId="{B3AD1CBA-63FE-6F49-AF48-A5CFB6093A22}" srcOrd="0" destOrd="0" parTransId="{E2650008-6E24-D04C-87F4-ADEC4226F8C5}" sibTransId="{1F1B57F3-96C8-5B42-AE32-207F5A3680CB}"/>
    <dgm:cxn modelId="{C526E725-77AC-FB4B-974A-D9A4A3857D00}" type="presOf" srcId="{D146A6CE-5472-BB48-BEAB-385BE178526A}" destId="{78518A22-2C4B-1D4A-8905-37FE65C60A97}" srcOrd="1" destOrd="0" presId="urn:microsoft.com/office/officeart/2005/8/layout/hProcess6"/>
    <dgm:cxn modelId="{F9FAB859-CBB3-5B47-915B-87C073561FB7}" type="presOf" srcId="{52B80058-8B5A-484D-82F8-CF86AE8377A9}" destId="{918F41DA-420D-D346-8C7E-C97729B9761B}" srcOrd="0" destOrd="0" presId="urn:microsoft.com/office/officeart/2005/8/layout/hProcess6"/>
    <dgm:cxn modelId="{5DE8AF82-420D-574A-B2C7-5BC71C47C0D3}" type="presOf" srcId="{C64C78D2-ECE1-354F-935D-B0FCFFC8FE7C}" destId="{095E3BAC-4320-644C-BA4A-1F82AE609239}" srcOrd="0" destOrd="0" presId="urn:microsoft.com/office/officeart/2005/8/layout/hProcess6"/>
    <dgm:cxn modelId="{73131309-5C3C-864A-B8F1-9F53254B55B5}" type="presOf" srcId="{B47EF9FD-EC6B-4542-954B-DEBE04896B79}" destId="{C9FD0316-9608-CE40-9C6A-79FE50DC53B5}" srcOrd="0" destOrd="0" presId="urn:microsoft.com/office/officeart/2005/8/layout/hProcess6"/>
    <dgm:cxn modelId="{04307072-2443-904B-AA21-2583C33E5C5C}" type="presOf" srcId="{49BD84F4-13D6-374A-9071-99DC58982668}" destId="{E35EDEA4-4FCD-014E-A816-BCA2533EC7DD}" srcOrd="0" destOrd="0" presId="urn:microsoft.com/office/officeart/2005/8/layout/hProcess6"/>
    <dgm:cxn modelId="{0C2C20D1-6F43-B34B-8BD1-F5726F42587B}" type="presOf" srcId="{D146A6CE-5472-BB48-BEAB-385BE178526A}" destId="{47766488-DAAC-8244-B661-7A4290D6EA01}" srcOrd="0" destOrd="0" presId="urn:microsoft.com/office/officeart/2005/8/layout/hProcess6"/>
    <dgm:cxn modelId="{E6010D82-A225-694A-B2E8-110E71C8322E}" srcId="{115A9FF0-2929-5D4F-A7B2-B0CEB8371A75}" destId="{3479E8FE-8838-9A44-B9F1-F2351693A505}" srcOrd="0" destOrd="0" parTransId="{0E0B1385-4BB1-BB42-A01D-5D74B14D81C2}" sibTransId="{33CEA7E8-6D15-984D-BDCC-29A991121521}"/>
    <dgm:cxn modelId="{0E8C63E3-CAF1-AE4A-9D5B-6B5376C7EFDD}" type="presOf" srcId="{3479E8FE-8838-9A44-B9F1-F2351693A505}" destId="{56BAF973-CADE-2C46-8E15-E3A0C223A369}" srcOrd="0" destOrd="0" presId="urn:microsoft.com/office/officeart/2005/8/layout/hProcess6"/>
    <dgm:cxn modelId="{0753F7FF-CCBF-F147-AA0B-58AE2A883B23}" type="presOf" srcId="{B47EF9FD-EC6B-4542-954B-DEBE04896B79}" destId="{C50D0F6F-700F-4344-B542-09C50EC8EE60}" srcOrd="1" destOrd="0" presId="urn:microsoft.com/office/officeart/2005/8/layout/hProcess6"/>
    <dgm:cxn modelId="{C771B007-81EC-0543-8D9E-DCC7A934CC2B}" srcId="{C64C78D2-ECE1-354F-935D-B0FCFFC8FE7C}" destId="{093BC287-5C78-B544-AC3F-17F6EE9A1E3B}" srcOrd="3" destOrd="0" parTransId="{A25E0E24-A351-7544-B4D0-56C71520886E}" sibTransId="{37EAE47F-F7C6-3B49-8D79-C198CFAFF29F}"/>
    <dgm:cxn modelId="{96547D7D-90F1-C646-8C44-86E0A0DFD1DA}" type="presOf" srcId="{52B80058-8B5A-484D-82F8-CF86AE8377A9}" destId="{F437D20B-0C39-D94C-844F-D9E11C8DF5FF}" srcOrd="1" destOrd="0" presId="urn:microsoft.com/office/officeart/2005/8/layout/hProcess6"/>
    <dgm:cxn modelId="{1C141CFE-E4C0-7740-8729-335DF4D5F365}" type="presParOf" srcId="{095E3BAC-4320-644C-BA4A-1F82AE609239}" destId="{13664A4B-EDA9-894E-B506-D8CCFC894CFB}" srcOrd="0" destOrd="0" presId="urn:microsoft.com/office/officeart/2005/8/layout/hProcess6"/>
    <dgm:cxn modelId="{C8BCD8CC-BE3C-794D-ADBB-2B4D08618A84}" type="presParOf" srcId="{13664A4B-EDA9-894E-B506-D8CCFC894CFB}" destId="{77463C56-CF29-FE42-B370-F1A7C08F1CBD}" srcOrd="0" destOrd="0" presId="urn:microsoft.com/office/officeart/2005/8/layout/hProcess6"/>
    <dgm:cxn modelId="{584B5CBC-EC85-0E42-BA1D-B946400E04B2}" type="presParOf" srcId="{13664A4B-EDA9-894E-B506-D8CCFC894CFB}" destId="{C9FD0316-9608-CE40-9C6A-79FE50DC53B5}" srcOrd="1" destOrd="0" presId="urn:microsoft.com/office/officeart/2005/8/layout/hProcess6"/>
    <dgm:cxn modelId="{4A389CAA-68DC-CE47-B7CE-7E922C490D93}" type="presParOf" srcId="{13664A4B-EDA9-894E-B506-D8CCFC894CFB}" destId="{C50D0F6F-700F-4344-B542-09C50EC8EE60}" srcOrd="2" destOrd="0" presId="urn:microsoft.com/office/officeart/2005/8/layout/hProcess6"/>
    <dgm:cxn modelId="{2A49B878-C05F-6742-996A-A1CCD8493464}" type="presParOf" srcId="{13664A4B-EDA9-894E-B506-D8CCFC894CFB}" destId="{3E43F44D-AC4F-EB40-B469-57B3DF829EF9}" srcOrd="3" destOrd="0" presId="urn:microsoft.com/office/officeart/2005/8/layout/hProcess6"/>
    <dgm:cxn modelId="{3789EEF4-3394-C94D-B63F-4FCC2F7FF59A}" type="presParOf" srcId="{095E3BAC-4320-644C-BA4A-1F82AE609239}" destId="{B227A502-D49F-7F41-8F8C-44EC58FD1312}" srcOrd="1" destOrd="0" presId="urn:microsoft.com/office/officeart/2005/8/layout/hProcess6"/>
    <dgm:cxn modelId="{6F54510D-A36F-8849-93C1-3BF982C35C6C}" type="presParOf" srcId="{095E3BAC-4320-644C-BA4A-1F82AE609239}" destId="{8724CC8D-E423-CA46-B197-3493A20DBCC3}" srcOrd="2" destOrd="0" presId="urn:microsoft.com/office/officeart/2005/8/layout/hProcess6"/>
    <dgm:cxn modelId="{242FE845-2330-644C-81AA-BE353BF0B0D0}" type="presParOf" srcId="{8724CC8D-E423-CA46-B197-3493A20DBCC3}" destId="{2C7EA51E-5769-FF44-81AD-32F9308B36FB}" srcOrd="0" destOrd="0" presId="urn:microsoft.com/office/officeart/2005/8/layout/hProcess6"/>
    <dgm:cxn modelId="{C235F0E3-4E47-274A-8612-0D4F88EA44FC}" type="presParOf" srcId="{8724CC8D-E423-CA46-B197-3493A20DBCC3}" destId="{56BAF973-CADE-2C46-8E15-E3A0C223A369}" srcOrd="1" destOrd="0" presId="urn:microsoft.com/office/officeart/2005/8/layout/hProcess6"/>
    <dgm:cxn modelId="{A72F178A-DD12-754D-88C8-1E3AE6CEC994}" type="presParOf" srcId="{8724CC8D-E423-CA46-B197-3493A20DBCC3}" destId="{B42F8F18-F0E9-804D-B6AC-47846A7F6E02}" srcOrd="2" destOrd="0" presId="urn:microsoft.com/office/officeart/2005/8/layout/hProcess6"/>
    <dgm:cxn modelId="{12C4F6A7-84A2-CA4C-842F-A2BC68C7FD84}" type="presParOf" srcId="{8724CC8D-E423-CA46-B197-3493A20DBCC3}" destId="{12CA0F47-11ED-F24A-A2C7-0C26A5A7D023}" srcOrd="3" destOrd="0" presId="urn:microsoft.com/office/officeart/2005/8/layout/hProcess6"/>
    <dgm:cxn modelId="{61B47A95-243A-C84B-BFDF-16283D8334B6}" type="presParOf" srcId="{095E3BAC-4320-644C-BA4A-1F82AE609239}" destId="{52DD3E78-FA54-CF47-8745-B4A69BC42A44}" srcOrd="3" destOrd="0" presId="urn:microsoft.com/office/officeart/2005/8/layout/hProcess6"/>
    <dgm:cxn modelId="{44BE7540-5F1B-E74B-AE6E-688B1B032939}" type="presParOf" srcId="{095E3BAC-4320-644C-BA4A-1F82AE609239}" destId="{044CA167-014C-A947-BF8D-4775A7F29887}" srcOrd="4" destOrd="0" presId="urn:microsoft.com/office/officeart/2005/8/layout/hProcess6"/>
    <dgm:cxn modelId="{1E6B6440-A87F-4D43-809D-20D8E8C3F554}" type="presParOf" srcId="{044CA167-014C-A947-BF8D-4775A7F29887}" destId="{DC2E817E-4840-6E44-BA03-AE99070CA99B}" srcOrd="0" destOrd="0" presId="urn:microsoft.com/office/officeart/2005/8/layout/hProcess6"/>
    <dgm:cxn modelId="{F970AC13-F1BE-3A44-9FA3-A6947ECBA312}" type="presParOf" srcId="{044CA167-014C-A947-BF8D-4775A7F29887}" destId="{47766488-DAAC-8244-B661-7A4290D6EA01}" srcOrd="1" destOrd="0" presId="urn:microsoft.com/office/officeart/2005/8/layout/hProcess6"/>
    <dgm:cxn modelId="{C3C1DDD0-048C-964F-B660-3433BE9D6C0A}" type="presParOf" srcId="{044CA167-014C-A947-BF8D-4775A7F29887}" destId="{78518A22-2C4B-1D4A-8905-37FE65C60A97}" srcOrd="2" destOrd="0" presId="urn:microsoft.com/office/officeart/2005/8/layout/hProcess6"/>
    <dgm:cxn modelId="{BB2172B0-D4BA-8841-A026-ABE1FA931241}" type="presParOf" srcId="{044CA167-014C-A947-BF8D-4775A7F29887}" destId="{E35EDEA4-4FCD-014E-A816-BCA2533EC7DD}" srcOrd="3" destOrd="0" presId="urn:microsoft.com/office/officeart/2005/8/layout/hProcess6"/>
    <dgm:cxn modelId="{8FC6B864-6982-284A-B5D2-EC4A1A73E355}" type="presParOf" srcId="{095E3BAC-4320-644C-BA4A-1F82AE609239}" destId="{38B87180-9C62-CF40-939A-A1305B003C2C}" srcOrd="5" destOrd="0" presId="urn:microsoft.com/office/officeart/2005/8/layout/hProcess6"/>
    <dgm:cxn modelId="{0774F40A-F488-3644-8ECE-695D715CB457}" type="presParOf" srcId="{095E3BAC-4320-644C-BA4A-1F82AE609239}" destId="{501AE535-CFF7-A041-8B4A-081B9FF10EA5}" srcOrd="6" destOrd="0" presId="urn:microsoft.com/office/officeart/2005/8/layout/hProcess6"/>
    <dgm:cxn modelId="{9D0B312C-304D-484D-9F7E-82F615D99061}" type="presParOf" srcId="{501AE535-CFF7-A041-8B4A-081B9FF10EA5}" destId="{C018FDE9-6F34-C144-BB01-82823BC563EF}" srcOrd="0" destOrd="0" presId="urn:microsoft.com/office/officeart/2005/8/layout/hProcess6"/>
    <dgm:cxn modelId="{9FF450F3-7D6A-2148-97E6-D3055DF3EFA3}" type="presParOf" srcId="{501AE535-CFF7-A041-8B4A-081B9FF10EA5}" destId="{918F41DA-420D-D346-8C7E-C97729B9761B}" srcOrd="1" destOrd="0" presId="urn:microsoft.com/office/officeart/2005/8/layout/hProcess6"/>
    <dgm:cxn modelId="{0B92AB06-7B2B-BB4B-9899-83E19E6B3097}" type="presParOf" srcId="{501AE535-CFF7-A041-8B4A-081B9FF10EA5}" destId="{F437D20B-0C39-D94C-844F-D9E11C8DF5FF}" srcOrd="2" destOrd="0" presId="urn:microsoft.com/office/officeart/2005/8/layout/hProcess6"/>
    <dgm:cxn modelId="{551AEFF2-7C20-0B4B-9E31-BC4024F8CE3C}" type="presParOf" srcId="{501AE535-CFF7-A041-8B4A-081B9FF10EA5}" destId="{DE145AF1-3590-2248-9C6A-9AB5DC7C46D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FAD53F-AF8D-C448-B0C9-63593B10D564}" type="doc">
      <dgm:prSet loTypeId="urn:microsoft.com/office/officeart/2005/8/layout/vProcess5" loCatId="process" qsTypeId="urn:microsoft.com/office/officeart/2005/8/quickstyle/3D7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E592B93-626E-5D44-8844-3800EC5F4EC8}">
      <dgm:prSet phldrT="[Text]" custT="1"/>
      <dgm:spPr/>
      <dgm:t>
        <a:bodyPr/>
        <a:lstStyle/>
        <a:p>
          <a:r>
            <a:rPr lang="en-US" sz="2800" dirty="0" smtClean="0">
              <a:solidFill>
                <a:srgbClr val="000000"/>
              </a:solidFill>
              <a:latin typeface="Arial Black"/>
              <a:cs typeface="Arial Black"/>
            </a:rPr>
            <a:t>$100,000 per year </a:t>
          </a:r>
          <a:br>
            <a:rPr lang="en-US" sz="2800" dirty="0" smtClean="0">
              <a:solidFill>
                <a:srgbClr val="000000"/>
              </a:solidFill>
              <a:latin typeface="Arial Black"/>
              <a:cs typeface="Arial Black"/>
            </a:rPr>
          </a:br>
          <a:r>
            <a:rPr lang="en-US" sz="2800" i="1" dirty="0" smtClean="0">
              <a:solidFill>
                <a:srgbClr val="000000"/>
              </a:solidFill>
              <a:latin typeface="Arial Black"/>
              <a:cs typeface="Arial Black"/>
            </a:rPr>
            <a:t>(÷ 50 weeks)  </a:t>
          </a:r>
          <a:endParaRPr lang="en-US" sz="2800" i="1" dirty="0">
            <a:solidFill>
              <a:srgbClr val="000000"/>
            </a:solidFill>
            <a:latin typeface="Arial Black"/>
            <a:cs typeface="Arial Black"/>
          </a:endParaRPr>
        </a:p>
      </dgm:t>
    </dgm:pt>
    <dgm:pt modelId="{79F87E98-0602-0C41-99E1-4264B1F155D9}" type="parTrans" cxnId="{9B979D74-97A0-BF41-9542-6130349261A6}">
      <dgm:prSet/>
      <dgm:spPr/>
      <dgm:t>
        <a:bodyPr/>
        <a:lstStyle/>
        <a:p>
          <a:endParaRPr lang="en-US">
            <a:solidFill>
              <a:srgbClr val="000000"/>
            </a:solidFill>
            <a:latin typeface="Arial Black"/>
            <a:cs typeface="Arial Black"/>
          </a:endParaRPr>
        </a:p>
      </dgm:t>
    </dgm:pt>
    <dgm:pt modelId="{BC3C01D2-C379-B743-AB37-A11299893F9E}" type="sibTrans" cxnId="{9B979D74-97A0-BF41-9542-6130349261A6}">
      <dgm:prSet/>
      <dgm:spPr/>
      <dgm:t>
        <a:bodyPr/>
        <a:lstStyle/>
        <a:p>
          <a:endParaRPr lang="en-US">
            <a:solidFill>
              <a:srgbClr val="000000"/>
            </a:solidFill>
            <a:latin typeface="Arial Black"/>
            <a:cs typeface="Arial Black"/>
          </a:endParaRPr>
        </a:p>
      </dgm:t>
    </dgm:pt>
    <dgm:pt modelId="{668516C9-1D67-9146-8C84-152F54D8EF60}">
      <dgm:prSet phldrT="[Text]" custT="1"/>
      <dgm:spPr/>
      <dgm:t>
        <a:bodyPr/>
        <a:lstStyle/>
        <a:p>
          <a:r>
            <a:rPr lang="en-US" sz="2800" dirty="0" smtClean="0">
              <a:solidFill>
                <a:srgbClr val="000000"/>
              </a:solidFill>
              <a:latin typeface="Arial Black"/>
              <a:cs typeface="Arial Black"/>
            </a:rPr>
            <a:t>$2,000 per week </a:t>
          </a:r>
        </a:p>
        <a:p>
          <a:r>
            <a:rPr lang="en-US" sz="2800" i="1" dirty="0" smtClean="0">
              <a:solidFill>
                <a:srgbClr val="000000"/>
              </a:solidFill>
              <a:latin typeface="Arial Black"/>
              <a:cs typeface="Arial Black"/>
            </a:rPr>
            <a:t>(÷ 40 hours) </a:t>
          </a:r>
          <a:endParaRPr lang="en-US" sz="2800" i="1" dirty="0">
            <a:solidFill>
              <a:srgbClr val="000000"/>
            </a:solidFill>
            <a:latin typeface="Arial Black"/>
            <a:cs typeface="Arial Black"/>
          </a:endParaRPr>
        </a:p>
      </dgm:t>
    </dgm:pt>
    <dgm:pt modelId="{14C76334-E79A-F24E-AC5B-207F19C6C779}" type="parTrans" cxnId="{A86B2F59-FEB8-5848-AE6E-97FAA41328BF}">
      <dgm:prSet/>
      <dgm:spPr/>
      <dgm:t>
        <a:bodyPr/>
        <a:lstStyle/>
        <a:p>
          <a:endParaRPr lang="en-US">
            <a:solidFill>
              <a:srgbClr val="000000"/>
            </a:solidFill>
            <a:latin typeface="Arial Black"/>
            <a:cs typeface="Arial Black"/>
          </a:endParaRPr>
        </a:p>
      </dgm:t>
    </dgm:pt>
    <dgm:pt modelId="{6284BE16-AE31-1D42-816B-D575AB321A80}" type="sibTrans" cxnId="{A86B2F59-FEB8-5848-AE6E-97FAA41328BF}">
      <dgm:prSet/>
      <dgm:spPr/>
      <dgm:t>
        <a:bodyPr/>
        <a:lstStyle/>
        <a:p>
          <a:endParaRPr lang="en-US">
            <a:solidFill>
              <a:srgbClr val="000000"/>
            </a:solidFill>
            <a:latin typeface="Arial Black"/>
            <a:cs typeface="Arial Black"/>
          </a:endParaRPr>
        </a:p>
      </dgm:t>
    </dgm:pt>
    <dgm:pt modelId="{434B022D-39B5-8944-83A0-1AEB283AFD50}">
      <dgm:prSet phldrT="[Text]" custT="1"/>
      <dgm:spPr/>
      <dgm:t>
        <a:bodyPr/>
        <a:lstStyle/>
        <a:p>
          <a:r>
            <a:rPr lang="en-US" sz="5000" dirty="0" smtClean="0">
              <a:solidFill>
                <a:srgbClr val="000000"/>
              </a:solidFill>
              <a:latin typeface="Arial Black"/>
              <a:cs typeface="Arial Black"/>
            </a:rPr>
            <a:t>= $50 per hour</a:t>
          </a:r>
          <a:endParaRPr lang="en-US" sz="5000" dirty="0">
            <a:solidFill>
              <a:srgbClr val="000000"/>
            </a:solidFill>
            <a:latin typeface="Arial Black"/>
            <a:cs typeface="Arial Black"/>
          </a:endParaRPr>
        </a:p>
      </dgm:t>
    </dgm:pt>
    <dgm:pt modelId="{E5B427E1-09E2-0D40-A229-E17BA5F156AA}" type="parTrans" cxnId="{699F276E-BE37-BB44-97ED-E25EB9CF8768}">
      <dgm:prSet/>
      <dgm:spPr/>
      <dgm:t>
        <a:bodyPr/>
        <a:lstStyle/>
        <a:p>
          <a:endParaRPr lang="en-US">
            <a:solidFill>
              <a:srgbClr val="000000"/>
            </a:solidFill>
            <a:latin typeface="Arial Black"/>
            <a:cs typeface="Arial Black"/>
          </a:endParaRPr>
        </a:p>
      </dgm:t>
    </dgm:pt>
    <dgm:pt modelId="{D166C3F9-55A1-AC47-92DA-FF73512A12B5}" type="sibTrans" cxnId="{699F276E-BE37-BB44-97ED-E25EB9CF8768}">
      <dgm:prSet/>
      <dgm:spPr/>
      <dgm:t>
        <a:bodyPr/>
        <a:lstStyle/>
        <a:p>
          <a:endParaRPr lang="en-US">
            <a:solidFill>
              <a:srgbClr val="000000"/>
            </a:solidFill>
            <a:latin typeface="Arial Black"/>
            <a:cs typeface="Arial Black"/>
          </a:endParaRPr>
        </a:p>
      </dgm:t>
    </dgm:pt>
    <dgm:pt modelId="{4BC8E64E-EDA9-324B-B87F-995FB3908491}" type="pres">
      <dgm:prSet presAssocID="{79FAD53F-AF8D-C448-B0C9-63593B10D56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4E02BC-B177-4747-98E6-AB2145696DDE}" type="pres">
      <dgm:prSet presAssocID="{79FAD53F-AF8D-C448-B0C9-63593B10D564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83E2DE00-5EF5-BE41-849F-8ACD90ACA8EE}" type="pres">
      <dgm:prSet presAssocID="{79FAD53F-AF8D-C448-B0C9-63593B10D56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9BC9E-9639-3B44-B160-AA20F3A6C1AB}" type="pres">
      <dgm:prSet presAssocID="{79FAD53F-AF8D-C448-B0C9-63593B10D56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3D80D-8A5A-0E41-B955-C5DAA8E2E274}" type="pres">
      <dgm:prSet presAssocID="{79FAD53F-AF8D-C448-B0C9-63593B10D56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70CBC-5259-5E44-8AF1-29AAB543D8CF}" type="pres">
      <dgm:prSet presAssocID="{79FAD53F-AF8D-C448-B0C9-63593B10D56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A58A6-ADDB-E747-A4B2-6BF82728FF06}" type="pres">
      <dgm:prSet presAssocID="{79FAD53F-AF8D-C448-B0C9-63593B10D56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1FB62-1D1B-0349-960B-E1F9F19DEEA1}" type="pres">
      <dgm:prSet presAssocID="{79FAD53F-AF8D-C448-B0C9-63593B10D56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EC9B1-2B48-CB4A-950E-643251958268}" type="pres">
      <dgm:prSet presAssocID="{79FAD53F-AF8D-C448-B0C9-63593B10D56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D63D5-1C6A-FF4F-85E4-C254F0D01766}" type="pres">
      <dgm:prSet presAssocID="{79FAD53F-AF8D-C448-B0C9-63593B10D56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7CDDC4-7062-1844-A203-5B835E782A9C}" type="presOf" srcId="{434B022D-39B5-8944-83A0-1AEB283AFD50}" destId="{E713D80D-8A5A-0E41-B955-C5DAA8E2E274}" srcOrd="0" destOrd="0" presId="urn:microsoft.com/office/officeart/2005/8/layout/vProcess5"/>
    <dgm:cxn modelId="{1F1A4145-0083-E14D-84AB-21A158AAAC3B}" type="presOf" srcId="{434B022D-39B5-8944-83A0-1AEB283AFD50}" destId="{BABD63D5-1C6A-FF4F-85E4-C254F0D01766}" srcOrd="1" destOrd="0" presId="urn:microsoft.com/office/officeart/2005/8/layout/vProcess5"/>
    <dgm:cxn modelId="{E267E386-604B-3841-893E-C4312D18CD77}" type="presOf" srcId="{79FAD53F-AF8D-C448-B0C9-63593B10D564}" destId="{4BC8E64E-EDA9-324B-B87F-995FB3908491}" srcOrd="0" destOrd="0" presId="urn:microsoft.com/office/officeart/2005/8/layout/vProcess5"/>
    <dgm:cxn modelId="{A86B2F59-FEB8-5848-AE6E-97FAA41328BF}" srcId="{79FAD53F-AF8D-C448-B0C9-63593B10D564}" destId="{668516C9-1D67-9146-8C84-152F54D8EF60}" srcOrd="1" destOrd="0" parTransId="{14C76334-E79A-F24E-AC5B-207F19C6C779}" sibTransId="{6284BE16-AE31-1D42-816B-D575AB321A80}"/>
    <dgm:cxn modelId="{971CE251-D887-9049-A9CB-FCE590745137}" type="presOf" srcId="{6284BE16-AE31-1D42-816B-D575AB321A80}" destId="{308A58A6-ADDB-E747-A4B2-6BF82728FF06}" srcOrd="0" destOrd="0" presId="urn:microsoft.com/office/officeart/2005/8/layout/vProcess5"/>
    <dgm:cxn modelId="{1B64F22A-1B41-8D44-AAB6-B5DA4DB81C1A}" type="presOf" srcId="{0E592B93-626E-5D44-8844-3800EC5F4EC8}" destId="{83E2DE00-5EF5-BE41-849F-8ACD90ACA8EE}" srcOrd="0" destOrd="0" presId="urn:microsoft.com/office/officeart/2005/8/layout/vProcess5"/>
    <dgm:cxn modelId="{083C4B3E-E2F0-3748-B601-4D40A9EDCB33}" type="presOf" srcId="{BC3C01D2-C379-B743-AB37-A11299893F9E}" destId="{F0470CBC-5259-5E44-8AF1-29AAB543D8CF}" srcOrd="0" destOrd="0" presId="urn:microsoft.com/office/officeart/2005/8/layout/vProcess5"/>
    <dgm:cxn modelId="{699F276E-BE37-BB44-97ED-E25EB9CF8768}" srcId="{79FAD53F-AF8D-C448-B0C9-63593B10D564}" destId="{434B022D-39B5-8944-83A0-1AEB283AFD50}" srcOrd="2" destOrd="0" parTransId="{E5B427E1-09E2-0D40-A229-E17BA5F156AA}" sibTransId="{D166C3F9-55A1-AC47-92DA-FF73512A12B5}"/>
    <dgm:cxn modelId="{A3598A35-6CC0-444D-A178-7F2FA45E0305}" type="presOf" srcId="{0E592B93-626E-5D44-8844-3800EC5F4EC8}" destId="{A821FB62-1D1B-0349-960B-E1F9F19DEEA1}" srcOrd="1" destOrd="0" presId="urn:microsoft.com/office/officeart/2005/8/layout/vProcess5"/>
    <dgm:cxn modelId="{542C829A-B763-2648-B44B-696F770A3294}" type="presOf" srcId="{668516C9-1D67-9146-8C84-152F54D8EF60}" destId="{0F9EC9B1-2B48-CB4A-950E-643251958268}" srcOrd="1" destOrd="0" presId="urn:microsoft.com/office/officeart/2005/8/layout/vProcess5"/>
    <dgm:cxn modelId="{9B979D74-97A0-BF41-9542-6130349261A6}" srcId="{79FAD53F-AF8D-C448-B0C9-63593B10D564}" destId="{0E592B93-626E-5D44-8844-3800EC5F4EC8}" srcOrd="0" destOrd="0" parTransId="{79F87E98-0602-0C41-99E1-4264B1F155D9}" sibTransId="{BC3C01D2-C379-B743-AB37-A11299893F9E}"/>
    <dgm:cxn modelId="{DEA4728C-0117-334D-B25E-924F8BAD7A4C}" type="presOf" srcId="{668516C9-1D67-9146-8C84-152F54D8EF60}" destId="{8CE9BC9E-9639-3B44-B160-AA20F3A6C1AB}" srcOrd="0" destOrd="0" presId="urn:microsoft.com/office/officeart/2005/8/layout/vProcess5"/>
    <dgm:cxn modelId="{385C2B5A-ED36-A848-9B44-A653FFD0706E}" type="presParOf" srcId="{4BC8E64E-EDA9-324B-B87F-995FB3908491}" destId="{BC4E02BC-B177-4747-98E6-AB2145696DDE}" srcOrd="0" destOrd="0" presId="urn:microsoft.com/office/officeart/2005/8/layout/vProcess5"/>
    <dgm:cxn modelId="{D393D6F3-63D6-384D-9354-75B4E57762C0}" type="presParOf" srcId="{4BC8E64E-EDA9-324B-B87F-995FB3908491}" destId="{83E2DE00-5EF5-BE41-849F-8ACD90ACA8EE}" srcOrd="1" destOrd="0" presId="urn:microsoft.com/office/officeart/2005/8/layout/vProcess5"/>
    <dgm:cxn modelId="{D2A27DBF-5BDE-8D43-80FD-C0941521D782}" type="presParOf" srcId="{4BC8E64E-EDA9-324B-B87F-995FB3908491}" destId="{8CE9BC9E-9639-3B44-B160-AA20F3A6C1AB}" srcOrd="2" destOrd="0" presId="urn:microsoft.com/office/officeart/2005/8/layout/vProcess5"/>
    <dgm:cxn modelId="{480A74F3-44FD-7D45-8B41-59F93236ADBB}" type="presParOf" srcId="{4BC8E64E-EDA9-324B-B87F-995FB3908491}" destId="{E713D80D-8A5A-0E41-B955-C5DAA8E2E274}" srcOrd="3" destOrd="0" presId="urn:microsoft.com/office/officeart/2005/8/layout/vProcess5"/>
    <dgm:cxn modelId="{0FF13A42-68D0-2942-9860-F697EF9AD937}" type="presParOf" srcId="{4BC8E64E-EDA9-324B-B87F-995FB3908491}" destId="{F0470CBC-5259-5E44-8AF1-29AAB543D8CF}" srcOrd="4" destOrd="0" presId="urn:microsoft.com/office/officeart/2005/8/layout/vProcess5"/>
    <dgm:cxn modelId="{CAA216AB-BA4B-B941-9DFD-C9133BEE8771}" type="presParOf" srcId="{4BC8E64E-EDA9-324B-B87F-995FB3908491}" destId="{308A58A6-ADDB-E747-A4B2-6BF82728FF06}" srcOrd="5" destOrd="0" presId="urn:microsoft.com/office/officeart/2005/8/layout/vProcess5"/>
    <dgm:cxn modelId="{B4D82559-324C-C64E-B027-6BB8FB2B1B42}" type="presParOf" srcId="{4BC8E64E-EDA9-324B-B87F-995FB3908491}" destId="{A821FB62-1D1B-0349-960B-E1F9F19DEEA1}" srcOrd="6" destOrd="0" presId="urn:microsoft.com/office/officeart/2005/8/layout/vProcess5"/>
    <dgm:cxn modelId="{9F29C9FC-CA33-D043-8A85-4C748C660356}" type="presParOf" srcId="{4BC8E64E-EDA9-324B-B87F-995FB3908491}" destId="{0F9EC9B1-2B48-CB4A-950E-643251958268}" srcOrd="7" destOrd="0" presId="urn:microsoft.com/office/officeart/2005/8/layout/vProcess5"/>
    <dgm:cxn modelId="{222413D0-343C-9349-928C-0E20DDCCC6A2}" type="presParOf" srcId="{4BC8E64E-EDA9-324B-B87F-995FB3908491}" destId="{BABD63D5-1C6A-FF4F-85E4-C254F0D0176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CA643E-A04C-E546-8D05-04B9516CF4E3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8776F1-77C0-234E-824B-99BD5EB56C65}">
      <dgm:prSet/>
      <dgm:spPr/>
      <dgm:t>
        <a:bodyPr/>
        <a:lstStyle/>
        <a:p>
          <a:pPr rtl="0"/>
          <a:r>
            <a:rPr lang="en-AU" i="1" dirty="0" smtClean="0">
              <a:solidFill>
                <a:srgbClr val="000000"/>
              </a:solidFill>
            </a:rPr>
            <a:t>Proactive</a:t>
          </a:r>
          <a:r>
            <a:rPr lang="en-AU" b="1" dirty="0" smtClean="0">
              <a:solidFill>
                <a:srgbClr val="000000"/>
              </a:solidFill>
            </a:rPr>
            <a:t> Leadership</a:t>
          </a:r>
          <a:endParaRPr lang="en-AU" dirty="0">
            <a:solidFill>
              <a:srgbClr val="000000"/>
            </a:solidFill>
          </a:endParaRPr>
        </a:p>
      </dgm:t>
    </dgm:pt>
    <dgm:pt modelId="{C083776A-E558-B240-89BC-DF9CD5AC0D91}" type="parTrans" cxnId="{E003E5C2-BF8A-B04E-86F1-88B9C920449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2FA49F4-EC1F-7B40-9954-7D42A6C4BB7C}" type="sibTrans" cxnId="{E003E5C2-BF8A-B04E-86F1-88B9C920449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9A0AAF8-9215-9245-A21D-B790EB400212}">
      <dgm:prSet/>
      <dgm:spPr/>
      <dgm:t>
        <a:bodyPr/>
        <a:lstStyle/>
        <a:p>
          <a:pPr rtl="0"/>
          <a:r>
            <a:rPr lang="en-AU" i="1" dirty="0" smtClean="0">
              <a:solidFill>
                <a:srgbClr val="000000"/>
              </a:solidFill>
            </a:rPr>
            <a:t>Bold</a:t>
          </a:r>
          <a:r>
            <a:rPr lang="en-AU" b="1" dirty="0" smtClean="0">
              <a:solidFill>
                <a:srgbClr val="000000"/>
              </a:solidFill>
            </a:rPr>
            <a:t> </a:t>
          </a:r>
          <a:br>
            <a:rPr lang="en-AU" b="1" dirty="0" smtClean="0">
              <a:solidFill>
                <a:srgbClr val="000000"/>
              </a:solidFill>
            </a:rPr>
          </a:br>
          <a:r>
            <a:rPr lang="en-AU" b="1" dirty="0" smtClean="0">
              <a:solidFill>
                <a:srgbClr val="000000"/>
              </a:solidFill>
            </a:rPr>
            <a:t>Business Development </a:t>
          </a:r>
          <a:endParaRPr lang="en-AU" dirty="0">
            <a:solidFill>
              <a:srgbClr val="000000"/>
            </a:solidFill>
          </a:endParaRPr>
        </a:p>
      </dgm:t>
    </dgm:pt>
    <dgm:pt modelId="{222635B2-3771-0A45-996E-5C0F038E90CC}" type="parTrans" cxnId="{BFA2CE12-6307-134E-B879-C44894E6F4C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605B4F5-EC68-6844-9835-57C3A202C8DC}" type="sibTrans" cxnId="{BFA2CE12-6307-134E-B879-C44894E6F4C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CE09120-6CCC-774D-ADC9-4FB9F60C2765}">
      <dgm:prSet/>
      <dgm:spPr/>
      <dgm:t>
        <a:bodyPr/>
        <a:lstStyle/>
        <a:p>
          <a:pPr rtl="0"/>
          <a:r>
            <a:rPr lang="en-AU" i="1" dirty="0" smtClean="0">
              <a:solidFill>
                <a:srgbClr val="000000"/>
              </a:solidFill>
            </a:rPr>
            <a:t>Authentic</a:t>
          </a:r>
          <a:r>
            <a:rPr lang="en-AU" b="1" dirty="0" smtClean="0">
              <a:solidFill>
                <a:srgbClr val="000000"/>
              </a:solidFill>
            </a:rPr>
            <a:t> </a:t>
          </a:r>
          <a:br>
            <a:rPr lang="en-AU" b="1" dirty="0" smtClean="0">
              <a:solidFill>
                <a:srgbClr val="000000"/>
              </a:solidFill>
            </a:rPr>
          </a:br>
          <a:r>
            <a:rPr lang="en-AU" b="1" dirty="0" smtClean="0">
              <a:solidFill>
                <a:srgbClr val="000000"/>
              </a:solidFill>
            </a:rPr>
            <a:t>Client Relationships </a:t>
          </a:r>
          <a:endParaRPr lang="en-AU" dirty="0">
            <a:solidFill>
              <a:srgbClr val="000000"/>
            </a:solidFill>
          </a:endParaRPr>
        </a:p>
      </dgm:t>
    </dgm:pt>
    <dgm:pt modelId="{CA47B978-87F2-0B4E-9112-96FF9392D264}" type="parTrans" cxnId="{CA05AFC7-8B29-A249-AA55-BB3CEE1A427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9A8C1B2-486E-A440-A9C6-C8B584852BDB}" type="sibTrans" cxnId="{CA05AFC7-8B29-A249-AA55-BB3CEE1A427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F9F59F4-CBD4-E246-B8FE-D649BE8C543D}">
      <dgm:prSet/>
      <dgm:spPr/>
      <dgm:t>
        <a:bodyPr/>
        <a:lstStyle/>
        <a:p>
          <a:pPr rtl="0"/>
          <a:r>
            <a:rPr lang="en-AU" i="1" dirty="0" smtClean="0">
              <a:solidFill>
                <a:srgbClr val="000000"/>
              </a:solidFill>
            </a:rPr>
            <a:t>Exceptional</a:t>
          </a:r>
          <a:r>
            <a:rPr lang="en-AU" b="1" dirty="0" smtClean="0">
              <a:solidFill>
                <a:srgbClr val="000000"/>
              </a:solidFill>
            </a:rPr>
            <a:t> Facilitation  </a:t>
          </a:r>
          <a:endParaRPr lang="en-AU" dirty="0">
            <a:solidFill>
              <a:srgbClr val="000000"/>
            </a:solidFill>
          </a:endParaRPr>
        </a:p>
      </dgm:t>
    </dgm:pt>
    <dgm:pt modelId="{D3DB4DF6-D5D9-2D4D-BD8C-E8476936C876}" type="parTrans" cxnId="{77BDF403-8B64-CB48-9C9E-5DE06DBBC69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3F87304-6DFA-6B40-B74A-FF072558ADEE}" type="sibTrans" cxnId="{77BDF403-8B64-CB48-9C9E-5DE06DBBC69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5800241-48BA-2F44-A8C9-EDFA3BB05770}">
      <dgm:prSet/>
      <dgm:spPr/>
      <dgm:t>
        <a:bodyPr/>
        <a:lstStyle/>
        <a:p>
          <a:pPr rtl="0"/>
          <a:r>
            <a:rPr lang="en-AU" i="1" dirty="0" smtClean="0">
              <a:solidFill>
                <a:srgbClr val="000000"/>
              </a:solidFill>
            </a:rPr>
            <a:t>Purposeful</a:t>
          </a:r>
          <a:r>
            <a:rPr lang="en-AU" b="1" dirty="0" smtClean="0">
              <a:solidFill>
                <a:srgbClr val="000000"/>
              </a:solidFill>
            </a:rPr>
            <a:t> Professional &amp; Personal Development</a:t>
          </a:r>
          <a:endParaRPr lang="en-AU" dirty="0">
            <a:solidFill>
              <a:srgbClr val="000000"/>
            </a:solidFill>
          </a:endParaRPr>
        </a:p>
      </dgm:t>
    </dgm:pt>
    <dgm:pt modelId="{F737DAA6-A65F-5643-A247-2D5512457B95}" type="parTrans" cxnId="{039D648E-FC4A-4B4F-A0DF-065053B6607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5FAAEEE-76ED-A644-809E-C5012A91D990}" type="sibTrans" cxnId="{039D648E-FC4A-4B4F-A0DF-065053B6607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09A61C5-F6EE-2844-B360-88AD6B9995A6}">
      <dgm:prSet/>
      <dgm:spPr/>
      <dgm:t>
        <a:bodyPr/>
        <a:lstStyle/>
        <a:p>
          <a:pPr rtl="0"/>
          <a:r>
            <a:rPr lang="en-AU" i="1" dirty="0" smtClean="0">
              <a:solidFill>
                <a:srgbClr val="000000"/>
              </a:solidFill>
            </a:rPr>
            <a:t>Passionate</a:t>
          </a:r>
          <a:r>
            <a:rPr lang="en-AU" b="1" dirty="0" smtClean="0">
              <a:solidFill>
                <a:srgbClr val="000000"/>
              </a:solidFill>
            </a:rPr>
            <a:t> </a:t>
          </a:r>
          <a:br>
            <a:rPr lang="en-AU" b="1" dirty="0" smtClean="0">
              <a:solidFill>
                <a:srgbClr val="000000"/>
              </a:solidFill>
            </a:rPr>
          </a:br>
          <a:r>
            <a:rPr lang="en-AU" b="1" dirty="0" smtClean="0">
              <a:solidFill>
                <a:srgbClr val="000000"/>
              </a:solidFill>
            </a:rPr>
            <a:t>Admin, System and Client Support  </a:t>
          </a:r>
          <a:endParaRPr lang="en-AU" dirty="0">
            <a:solidFill>
              <a:srgbClr val="000000"/>
            </a:solidFill>
          </a:endParaRPr>
        </a:p>
      </dgm:t>
    </dgm:pt>
    <dgm:pt modelId="{3BBC477C-AE17-F448-A6F8-7F38B182D803}" type="parTrans" cxnId="{30989A64-96A2-F44A-B186-1834425A7F4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DFC1112-0BD0-EC4C-9727-CF4E3C45130B}" type="sibTrans" cxnId="{30989A64-96A2-F44A-B186-1834425A7F4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980516E-D4F1-2545-B536-BBA1CE65F6C0}" type="pres">
      <dgm:prSet presAssocID="{73CA643E-A04C-E546-8D05-04B9516CF4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ADE6E2-6DF9-7A47-A55F-F841D7EEF156}" type="pres">
      <dgm:prSet presAssocID="{198776F1-77C0-234E-824B-99BD5EB56C6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D4FE1-1A58-8B43-B18E-ED7CA101B815}" type="pres">
      <dgm:prSet presAssocID="{D2FA49F4-EC1F-7B40-9954-7D42A6C4BB7C}" presName="sibTrans" presStyleCnt="0"/>
      <dgm:spPr/>
      <dgm:t>
        <a:bodyPr/>
        <a:lstStyle/>
        <a:p>
          <a:endParaRPr lang="en-US"/>
        </a:p>
      </dgm:t>
    </dgm:pt>
    <dgm:pt modelId="{52FC8368-3A8A-624B-AB0C-CC9E12AA872B}" type="pres">
      <dgm:prSet presAssocID="{79A0AAF8-9215-9245-A21D-B790EB40021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6EBEF1-5CCE-C049-B130-87C39BE8FD00}" type="pres">
      <dgm:prSet presAssocID="{D605B4F5-EC68-6844-9835-57C3A202C8DC}" presName="sibTrans" presStyleCnt="0"/>
      <dgm:spPr/>
      <dgm:t>
        <a:bodyPr/>
        <a:lstStyle/>
        <a:p>
          <a:endParaRPr lang="en-US"/>
        </a:p>
      </dgm:t>
    </dgm:pt>
    <dgm:pt modelId="{E3D52A48-1CFF-6440-8D9B-A4B840E39881}" type="pres">
      <dgm:prSet presAssocID="{6CE09120-6CCC-774D-ADC9-4FB9F60C276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26E35-C65D-DF4E-92D3-D304303DB9A4}" type="pres">
      <dgm:prSet presAssocID="{C9A8C1B2-486E-A440-A9C6-C8B584852BDB}" presName="sibTrans" presStyleCnt="0"/>
      <dgm:spPr/>
      <dgm:t>
        <a:bodyPr/>
        <a:lstStyle/>
        <a:p>
          <a:endParaRPr lang="en-US"/>
        </a:p>
      </dgm:t>
    </dgm:pt>
    <dgm:pt modelId="{F9DE2F78-387D-CD46-B8E7-BE25373E5B41}" type="pres">
      <dgm:prSet presAssocID="{2F9F59F4-CBD4-E246-B8FE-D649BE8C543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D83DF-4E5E-2A4A-805B-B1DBB996F618}" type="pres">
      <dgm:prSet presAssocID="{F3F87304-6DFA-6B40-B74A-FF072558ADEE}" presName="sibTrans" presStyleCnt="0"/>
      <dgm:spPr/>
      <dgm:t>
        <a:bodyPr/>
        <a:lstStyle/>
        <a:p>
          <a:endParaRPr lang="en-US"/>
        </a:p>
      </dgm:t>
    </dgm:pt>
    <dgm:pt modelId="{E1B28B8B-64A9-1D4C-A880-41A045A17321}" type="pres">
      <dgm:prSet presAssocID="{65800241-48BA-2F44-A8C9-EDFA3BB0577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8A9C4-CB11-C449-A4FF-68CCFB73D5F3}" type="pres">
      <dgm:prSet presAssocID="{F5FAAEEE-76ED-A644-809E-C5012A91D990}" presName="sibTrans" presStyleCnt="0"/>
      <dgm:spPr/>
      <dgm:t>
        <a:bodyPr/>
        <a:lstStyle/>
        <a:p>
          <a:endParaRPr lang="en-US"/>
        </a:p>
      </dgm:t>
    </dgm:pt>
    <dgm:pt modelId="{A93478F7-99ED-0743-ABFE-A112548BDFE6}" type="pres">
      <dgm:prSet presAssocID="{F09A61C5-F6EE-2844-B360-88AD6B9995A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9D648E-FC4A-4B4F-A0DF-065053B66076}" srcId="{73CA643E-A04C-E546-8D05-04B9516CF4E3}" destId="{65800241-48BA-2F44-A8C9-EDFA3BB05770}" srcOrd="4" destOrd="0" parTransId="{F737DAA6-A65F-5643-A247-2D5512457B95}" sibTransId="{F5FAAEEE-76ED-A644-809E-C5012A91D990}"/>
    <dgm:cxn modelId="{30989A64-96A2-F44A-B186-1834425A7F41}" srcId="{73CA643E-A04C-E546-8D05-04B9516CF4E3}" destId="{F09A61C5-F6EE-2844-B360-88AD6B9995A6}" srcOrd="5" destOrd="0" parTransId="{3BBC477C-AE17-F448-A6F8-7F38B182D803}" sibTransId="{7DFC1112-0BD0-EC4C-9727-CF4E3C45130B}"/>
    <dgm:cxn modelId="{BFA2CE12-6307-134E-B879-C44894E6F4CC}" srcId="{73CA643E-A04C-E546-8D05-04B9516CF4E3}" destId="{79A0AAF8-9215-9245-A21D-B790EB400212}" srcOrd="1" destOrd="0" parTransId="{222635B2-3771-0A45-996E-5C0F038E90CC}" sibTransId="{D605B4F5-EC68-6844-9835-57C3A202C8DC}"/>
    <dgm:cxn modelId="{212F1116-7B0A-454B-B3C5-2338B1C7303E}" type="presOf" srcId="{F09A61C5-F6EE-2844-B360-88AD6B9995A6}" destId="{A93478F7-99ED-0743-ABFE-A112548BDFE6}" srcOrd="0" destOrd="0" presId="urn:microsoft.com/office/officeart/2005/8/layout/default"/>
    <dgm:cxn modelId="{E003E5C2-BF8A-B04E-86F1-88B9C9204496}" srcId="{73CA643E-A04C-E546-8D05-04B9516CF4E3}" destId="{198776F1-77C0-234E-824B-99BD5EB56C65}" srcOrd="0" destOrd="0" parTransId="{C083776A-E558-B240-89BC-DF9CD5AC0D91}" sibTransId="{D2FA49F4-EC1F-7B40-9954-7D42A6C4BB7C}"/>
    <dgm:cxn modelId="{B7D721D3-D10C-124C-9E74-2D59F36837F6}" type="presOf" srcId="{6CE09120-6CCC-774D-ADC9-4FB9F60C2765}" destId="{E3D52A48-1CFF-6440-8D9B-A4B840E39881}" srcOrd="0" destOrd="0" presId="urn:microsoft.com/office/officeart/2005/8/layout/default"/>
    <dgm:cxn modelId="{B964E2B2-1310-3D4F-AC58-201697E32038}" type="presOf" srcId="{198776F1-77C0-234E-824B-99BD5EB56C65}" destId="{51ADE6E2-6DF9-7A47-A55F-F841D7EEF156}" srcOrd="0" destOrd="0" presId="urn:microsoft.com/office/officeart/2005/8/layout/default"/>
    <dgm:cxn modelId="{CA05AFC7-8B29-A249-AA55-BB3CEE1A4273}" srcId="{73CA643E-A04C-E546-8D05-04B9516CF4E3}" destId="{6CE09120-6CCC-774D-ADC9-4FB9F60C2765}" srcOrd="2" destOrd="0" parTransId="{CA47B978-87F2-0B4E-9112-96FF9392D264}" sibTransId="{C9A8C1B2-486E-A440-A9C6-C8B584852BDB}"/>
    <dgm:cxn modelId="{54E35688-6D6E-EE4E-BA49-3289A3540A07}" type="presOf" srcId="{79A0AAF8-9215-9245-A21D-B790EB400212}" destId="{52FC8368-3A8A-624B-AB0C-CC9E12AA872B}" srcOrd="0" destOrd="0" presId="urn:microsoft.com/office/officeart/2005/8/layout/default"/>
    <dgm:cxn modelId="{2220F5EA-6556-CF47-9B19-57A1CD9532ED}" type="presOf" srcId="{2F9F59F4-CBD4-E246-B8FE-D649BE8C543D}" destId="{F9DE2F78-387D-CD46-B8E7-BE25373E5B41}" srcOrd="0" destOrd="0" presId="urn:microsoft.com/office/officeart/2005/8/layout/default"/>
    <dgm:cxn modelId="{77BDF403-8B64-CB48-9C9E-5DE06DBBC69E}" srcId="{73CA643E-A04C-E546-8D05-04B9516CF4E3}" destId="{2F9F59F4-CBD4-E246-B8FE-D649BE8C543D}" srcOrd="3" destOrd="0" parTransId="{D3DB4DF6-D5D9-2D4D-BD8C-E8476936C876}" sibTransId="{F3F87304-6DFA-6B40-B74A-FF072558ADEE}"/>
    <dgm:cxn modelId="{2CE94193-EDD4-8347-A8AE-807F58C54014}" type="presOf" srcId="{65800241-48BA-2F44-A8C9-EDFA3BB05770}" destId="{E1B28B8B-64A9-1D4C-A880-41A045A17321}" srcOrd="0" destOrd="0" presId="urn:microsoft.com/office/officeart/2005/8/layout/default"/>
    <dgm:cxn modelId="{B75B6BAC-A254-EB4C-A3D9-DEE386EF1152}" type="presOf" srcId="{73CA643E-A04C-E546-8D05-04B9516CF4E3}" destId="{9980516E-D4F1-2545-B536-BBA1CE65F6C0}" srcOrd="0" destOrd="0" presId="urn:microsoft.com/office/officeart/2005/8/layout/default"/>
    <dgm:cxn modelId="{064CA527-286C-F044-A9E6-5B5E1F278C49}" type="presParOf" srcId="{9980516E-D4F1-2545-B536-BBA1CE65F6C0}" destId="{51ADE6E2-6DF9-7A47-A55F-F841D7EEF156}" srcOrd="0" destOrd="0" presId="urn:microsoft.com/office/officeart/2005/8/layout/default"/>
    <dgm:cxn modelId="{615D7804-BD98-AB43-8A46-9E1388C43F4B}" type="presParOf" srcId="{9980516E-D4F1-2545-B536-BBA1CE65F6C0}" destId="{393D4FE1-1A58-8B43-B18E-ED7CA101B815}" srcOrd="1" destOrd="0" presId="urn:microsoft.com/office/officeart/2005/8/layout/default"/>
    <dgm:cxn modelId="{0D50B7D1-3878-B447-A423-85093D3FE9CD}" type="presParOf" srcId="{9980516E-D4F1-2545-B536-BBA1CE65F6C0}" destId="{52FC8368-3A8A-624B-AB0C-CC9E12AA872B}" srcOrd="2" destOrd="0" presId="urn:microsoft.com/office/officeart/2005/8/layout/default"/>
    <dgm:cxn modelId="{FD72C93C-200B-2640-94FF-60F4272CA492}" type="presParOf" srcId="{9980516E-D4F1-2545-B536-BBA1CE65F6C0}" destId="{C56EBEF1-5CCE-C049-B130-87C39BE8FD00}" srcOrd="3" destOrd="0" presId="urn:microsoft.com/office/officeart/2005/8/layout/default"/>
    <dgm:cxn modelId="{09D9E272-40EB-314E-B13A-66F44DAF26DC}" type="presParOf" srcId="{9980516E-D4F1-2545-B536-BBA1CE65F6C0}" destId="{E3D52A48-1CFF-6440-8D9B-A4B840E39881}" srcOrd="4" destOrd="0" presId="urn:microsoft.com/office/officeart/2005/8/layout/default"/>
    <dgm:cxn modelId="{A9B99B0B-2F7F-7A44-A651-89D6B67C3F90}" type="presParOf" srcId="{9980516E-D4F1-2545-B536-BBA1CE65F6C0}" destId="{42A26E35-C65D-DF4E-92D3-D304303DB9A4}" srcOrd="5" destOrd="0" presId="urn:microsoft.com/office/officeart/2005/8/layout/default"/>
    <dgm:cxn modelId="{D8401010-D1B7-1C4A-8E27-589A77692A55}" type="presParOf" srcId="{9980516E-D4F1-2545-B536-BBA1CE65F6C0}" destId="{F9DE2F78-387D-CD46-B8E7-BE25373E5B41}" srcOrd="6" destOrd="0" presId="urn:microsoft.com/office/officeart/2005/8/layout/default"/>
    <dgm:cxn modelId="{1FD4C13E-4C6D-FA4C-8B79-DA71544C8E7C}" type="presParOf" srcId="{9980516E-D4F1-2545-B536-BBA1CE65F6C0}" destId="{82ED83DF-4E5E-2A4A-805B-B1DBB996F618}" srcOrd="7" destOrd="0" presId="urn:microsoft.com/office/officeart/2005/8/layout/default"/>
    <dgm:cxn modelId="{E65D4607-E7A9-1246-84DD-355FF6C5F15A}" type="presParOf" srcId="{9980516E-D4F1-2545-B536-BBA1CE65F6C0}" destId="{E1B28B8B-64A9-1D4C-A880-41A045A17321}" srcOrd="8" destOrd="0" presId="urn:microsoft.com/office/officeart/2005/8/layout/default"/>
    <dgm:cxn modelId="{802613F6-1270-304A-934E-446EF5F0AD22}" type="presParOf" srcId="{9980516E-D4F1-2545-B536-BBA1CE65F6C0}" destId="{BFE8A9C4-CB11-C449-A4FF-68CCFB73D5F3}" srcOrd="9" destOrd="0" presId="urn:microsoft.com/office/officeart/2005/8/layout/default"/>
    <dgm:cxn modelId="{C9BB6EA2-A798-F64C-A3BE-4947F3C8E652}" type="presParOf" srcId="{9980516E-D4F1-2545-B536-BBA1CE65F6C0}" destId="{A93478F7-99ED-0743-ABFE-A112548BDFE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DA1860-F209-C14C-B713-BA300394615F}">
      <dsp:nvSpPr>
        <dsp:cNvPr id="0" name=""/>
        <dsp:cNvSpPr/>
      </dsp:nvSpPr>
      <dsp:spPr>
        <a:xfrm>
          <a:off x="0" y="86155"/>
          <a:ext cx="3416630" cy="3038841"/>
        </a:xfrm>
        <a:prstGeom prst="swooshArrow">
          <a:avLst>
            <a:gd name="adj1" fmla="val 25000"/>
            <a:gd name="adj2" fmla="val 25000"/>
          </a:avLst>
        </a:prstGeom>
        <a:solidFill>
          <a:srgbClr val="FF7A6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950731-DA95-DD47-8E8A-72857D383D10}">
      <dsp:nvSpPr>
        <dsp:cNvPr id="0" name=""/>
        <dsp:cNvSpPr/>
      </dsp:nvSpPr>
      <dsp:spPr>
        <a:xfrm>
          <a:off x="3498444" y="347970"/>
          <a:ext cx="560066" cy="537633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F6F6D3-54A7-9D4F-9E01-C71C16DCF76C}">
      <dsp:nvSpPr>
        <dsp:cNvPr id="0" name=""/>
        <dsp:cNvSpPr/>
      </dsp:nvSpPr>
      <dsp:spPr>
        <a:xfrm rot="19517448">
          <a:off x="515882" y="458572"/>
          <a:ext cx="1944858" cy="2207836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9065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000000"/>
              </a:solidFill>
              <a:latin typeface="Arial Black"/>
              <a:cs typeface="Arial Black"/>
            </a:rPr>
            <a:t>Leadership</a:t>
          </a:r>
        </a:p>
      </dsp:txBody>
      <dsp:txXfrm rot="19517448">
        <a:off x="515882" y="458572"/>
        <a:ext cx="1944858" cy="220783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FD0316-9608-CE40-9C6A-79FE50DC53B5}">
      <dsp:nvSpPr>
        <dsp:cNvPr id="0" name=""/>
        <dsp:cNvSpPr/>
      </dsp:nvSpPr>
      <dsp:spPr>
        <a:xfrm>
          <a:off x="426276" y="1631326"/>
          <a:ext cx="1687562" cy="1475141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2159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00"/>
              </a:solidFill>
            </a:rPr>
            <a:t>Health </a:t>
          </a:r>
          <a:endParaRPr lang="en-US" sz="1700" kern="1200" dirty="0">
            <a:solidFill>
              <a:srgbClr val="000000"/>
            </a:solidFill>
          </a:endParaRPr>
        </a:p>
      </dsp:txBody>
      <dsp:txXfrm>
        <a:off x="848166" y="1631326"/>
        <a:ext cx="1265671" cy="1475141"/>
      </dsp:txXfrm>
    </dsp:sp>
    <dsp:sp modelId="{3E43F44D-AC4F-EB40-B469-57B3DF829EF9}">
      <dsp:nvSpPr>
        <dsp:cNvPr id="0" name=""/>
        <dsp:cNvSpPr/>
      </dsp:nvSpPr>
      <dsp:spPr>
        <a:xfrm>
          <a:off x="4385" y="1947006"/>
          <a:ext cx="843781" cy="8437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00"/>
              </a:solidFill>
            </a:rPr>
            <a:t>1. Value </a:t>
          </a:r>
          <a:endParaRPr lang="en-US" sz="1700" kern="1200" dirty="0">
            <a:solidFill>
              <a:srgbClr val="000000"/>
            </a:solidFill>
          </a:endParaRPr>
        </a:p>
      </dsp:txBody>
      <dsp:txXfrm>
        <a:off x="4385" y="1947006"/>
        <a:ext cx="843781" cy="843781"/>
      </dsp:txXfrm>
    </dsp:sp>
    <dsp:sp modelId="{56BAF973-CADE-2C46-8E15-E3A0C223A369}">
      <dsp:nvSpPr>
        <dsp:cNvPr id="0" name=""/>
        <dsp:cNvSpPr/>
      </dsp:nvSpPr>
      <dsp:spPr>
        <a:xfrm>
          <a:off x="2641201" y="1631326"/>
          <a:ext cx="1687562" cy="1475141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2159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00"/>
              </a:solidFill>
            </a:rPr>
            <a:t>Get Fit! </a:t>
          </a:r>
          <a:endParaRPr lang="en-US" sz="1700" kern="1200" dirty="0">
            <a:solidFill>
              <a:srgbClr val="000000"/>
            </a:solidFill>
          </a:endParaRPr>
        </a:p>
      </dsp:txBody>
      <dsp:txXfrm>
        <a:off x="3063092" y="1631326"/>
        <a:ext cx="1265671" cy="1475141"/>
      </dsp:txXfrm>
    </dsp:sp>
    <dsp:sp modelId="{12CA0F47-11ED-F24A-A2C7-0C26A5A7D023}">
      <dsp:nvSpPr>
        <dsp:cNvPr id="0" name=""/>
        <dsp:cNvSpPr/>
      </dsp:nvSpPr>
      <dsp:spPr>
        <a:xfrm>
          <a:off x="2219311" y="1947006"/>
          <a:ext cx="843781" cy="8437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00"/>
              </a:solidFill>
            </a:rPr>
            <a:t>2. Goal </a:t>
          </a:r>
          <a:endParaRPr lang="en-US" sz="1700" kern="1200" dirty="0">
            <a:solidFill>
              <a:srgbClr val="000000"/>
            </a:solidFill>
          </a:endParaRPr>
        </a:p>
      </dsp:txBody>
      <dsp:txXfrm>
        <a:off x="2219311" y="1947006"/>
        <a:ext cx="843781" cy="843781"/>
      </dsp:txXfrm>
    </dsp:sp>
    <dsp:sp modelId="{47766488-DAAC-8244-B661-7A4290D6EA01}">
      <dsp:nvSpPr>
        <dsp:cNvPr id="0" name=""/>
        <dsp:cNvSpPr/>
      </dsp:nvSpPr>
      <dsp:spPr>
        <a:xfrm>
          <a:off x="4856126" y="1631326"/>
          <a:ext cx="1687562" cy="1475141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2159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00"/>
              </a:solidFill>
            </a:rPr>
            <a:t>Walk 3x30 Minutes  Weekly</a:t>
          </a:r>
          <a:endParaRPr lang="en-US" sz="1700" kern="1200" dirty="0">
            <a:solidFill>
              <a:srgbClr val="000000"/>
            </a:solidFill>
          </a:endParaRPr>
        </a:p>
      </dsp:txBody>
      <dsp:txXfrm>
        <a:off x="5278017" y="1631326"/>
        <a:ext cx="1265671" cy="1475141"/>
      </dsp:txXfrm>
    </dsp:sp>
    <dsp:sp modelId="{E35EDEA4-4FCD-014E-A816-BCA2533EC7DD}">
      <dsp:nvSpPr>
        <dsp:cNvPr id="0" name=""/>
        <dsp:cNvSpPr/>
      </dsp:nvSpPr>
      <dsp:spPr>
        <a:xfrm>
          <a:off x="4434236" y="1947006"/>
          <a:ext cx="843781" cy="8437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00"/>
              </a:solidFill>
            </a:rPr>
            <a:t>3. Habit</a:t>
          </a:r>
          <a:endParaRPr lang="en-US" sz="1700" kern="1200" dirty="0">
            <a:solidFill>
              <a:srgbClr val="000000"/>
            </a:solidFill>
          </a:endParaRPr>
        </a:p>
      </dsp:txBody>
      <dsp:txXfrm>
        <a:off x="4434236" y="1947006"/>
        <a:ext cx="843781" cy="843781"/>
      </dsp:txXfrm>
    </dsp:sp>
    <dsp:sp modelId="{918F41DA-420D-D346-8C7E-C97729B9761B}">
      <dsp:nvSpPr>
        <dsp:cNvPr id="0" name=""/>
        <dsp:cNvSpPr/>
      </dsp:nvSpPr>
      <dsp:spPr>
        <a:xfrm>
          <a:off x="7071052" y="1631326"/>
          <a:ext cx="1687562" cy="1475141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2159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00"/>
              </a:solidFill>
            </a:rPr>
            <a:t>Lock into Diary</a:t>
          </a:r>
          <a:endParaRPr lang="en-US" sz="1700" kern="1200" dirty="0">
            <a:solidFill>
              <a:srgbClr val="000000"/>
            </a:solidFill>
          </a:endParaRPr>
        </a:p>
      </dsp:txBody>
      <dsp:txXfrm>
        <a:off x="7492942" y="1631326"/>
        <a:ext cx="1265671" cy="1475141"/>
      </dsp:txXfrm>
    </dsp:sp>
    <dsp:sp modelId="{DE145AF1-3590-2248-9C6A-9AB5DC7C46D2}">
      <dsp:nvSpPr>
        <dsp:cNvPr id="0" name=""/>
        <dsp:cNvSpPr/>
      </dsp:nvSpPr>
      <dsp:spPr>
        <a:xfrm>
          <a:off x="6649161" y="1947006"/>
          <a:ext cx="843781" cy="8437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00"/>
              </a:solidFill>
            </a:rPr>
            <a:t>4. Action</a:t>
          </a:r>
          <a:endParaRPr lang="en-US" sz="1700" kern="1200" dirty="0">
            <a:solidFill>
              <a:srgbClr val="000000"/>
            </a:solidFill>
          </a:endParaRPr>
        </a:p>
      </dsp:txBody>
      <dsp:txXfrm>
        <a:off x="6649161" y="1947006"/>
        <a:ext cx="843781" cy="84378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F56BE-A03C-D04C-8DC0-029114564CE9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E1B9E-052C-9443-8F00-3E4BD51EC5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Thank you Winsome – Good Morning everyone and welcome to the B2E breakfast </a:t>
            </a:r>
          </a:p>
          <a:p>
            <a:r>
              <a:rPr lang="en-US" baseline="0" dirty="0" smtClean="0"/>
              <a:t>RD – LD – PLC … 2 Roles – Mantra CGL around Aus </a:t>
            </a:r>
          </a:p>
          <a:p>
            <a:r>
              <a:rPr lang="en-US" baseline="0" dirty="0" smtClean="0"/>
              <a:t>If you want an effective and results orientated organisation – you need:</a:t>
            </a:r>
          </a:p>
          <a:p>
            <a:r>
              <a:rPr lang="en-US" baseline="0" dirty="0" smtClean="0"/>
              <a:t>Highly functional culture, positive people &amp; great leaders (Crap/Great Activity)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Segway</a:t>
            </a:r>
            <a:r>
              <a:rPr lang="en-US" baseline="0" dirty="0" smtClean="0"/>
              <a:t> – when it comes to time management and ineffectiveness – what drives you crazy … 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6EAD-BCDF-E94B-923B-30BDD448C0C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EFBDA-0117-E540-AE1C-38E43AC7337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EFBDA-0117-E540-AE1C-38E43AC7337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Content Page with Custom Content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page can be used for models, graphs or flowcharts. </a:t>
            </a:r>
          </a:p>
          <a:p>
            <a:endParaRPr lang="en-US" baseline="0" dirty="0" smtClean="0"/>
          </a:p>
          <a:p>
            <a:r>
              <a:rPr lang="en-US" dirty="0" smtClean="0"/>
              <a:t>Main Page Title</a:t>
            </a:r>
            <a:r>
              <a:rPr lang="en-US" baseline="0" dirty="0" smtClean="0"/>
              <a:t> in Dark Blue	R-000		G-093		B-144		48pt Text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Page Sub-Title in Light Blue	R-000		G-174		B-239		28pt Text</a:t>
            </a:r>
            <a:endParaRPr lang="en-US" baseline="0" dirty="0" smtClean="0">
              <a:solidFill>
                <a:schemeClr val="tx1"/>
              </a:solidFill>
            </a:endParaRPr>
          </a:p>
          <a:p>
            <a:endParaRPr lang="en-US" baseline="0" dirty="0" smtClean="0"/>
          </a:p>
          <a:p>
            <a:r>
              <a:rPr lang="en-US" baseline="0" dirty="0" smtClean="0"/>
              <a:t>Place content in grey box area. Delete grey box when finished.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EFBDA-0117-E540-AE1C-38E43AC7337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Content Page with Custom Content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page can be used for models, graphs or flowcharts. </a:t>
            </a:r>
          </a:p>
          <a:p>
            <a:endParaRPr lang="en-US" baseline="0" dirty="0" smtClean="0"/>
          </a:p>
          <a:p>
            <a:r>
              <a:rPr lang="en-US" dirty="0" smtClean="0"/>
              <a:t>Main Page Title</a:t>
            </a:r>
            <a:r>
              <a:rPr lang="en-US" baseline="0" dirty="0" smtClean="0"/>
              <a:t> in Dark Blue	R-000		G-093		B-144		48pt Text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Page Sub-Title in Light Blue	R-000		G-174		B-239		28pt Text</a:t>
            </a:r>
            <a:endParaRPr lang="en-US" baseline="0" dirty="0" smtClean="0">
              <a:solidFill>
                <a:schemeClr val="tx1"/>
              </a:solidFill>
            </a:endParaRPr>
          </a:p>
          <a:p>
            <a:endParaRPr lang="en-US" baseline="0" dirty="0" smtClean="0"/>
          </a:p>
          <a:p>
            <a:r>
              <a:rPr lang="en-US" baseline="0" dirty="0" smtClean="0"/>
              <a:t>Place content in grey box area. Delete grey box when finished.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EFBDA-0117-E540-AE1C-38E43AC7337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Content Page with Custom Content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page can be used for models, graphs or flowcharts. </a:t>
            </a:r>
          </a:p>
          <a:p>
            <a:endParaRPr lang="en-US" baseline="0" dirty="0" smtClean="0"/>
          </a:p>
          <a:p>
            <a:r>
              <a:rPr lang="en-US" dirty="0" smtClean="0"/>
              <a:t>Main Page Title</a:t>
            </a:r>
            <a:r>
              <a:rPr lang="en-US" baseline="0" dirty="0" smtClean="0"/>
              <a:t> in Dark Blue	R-000		G-093		B-144		48pt Text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Page Sub-Title in Light Blue	R-000		G-174		B-239		28pt Text</a:t>
            </a:r>
            <a:endParaRPr lang="en-US" baseline="0" dirty="0" smtClean="0">
              <a:solidFill>
                <a:schemeClr val="tx1"/>
              </a:solidFill>
            </a:endParaRPr>
          </a:p>
          <a:p>
            <a:endParaRPr lang="en-US" baseline="0" dirty="0" smtClean="0"/>
          </a:p>
          <a:p>
            <a:r>
              <a:rPr lang="en-US" baseline="0" dirty="0" smtClean="0"/>
              <a:t>Place content in grey box area. Delete grey box when finished.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EFBDA-0117-E540-AE1C-38E43AC7337F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Content Page with Custom Content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page can be used for models, graphs or flowcharts. </a:t>
            </a:r>
          </a:p>
          <a:p>
            <a:endParaRPr lang="en-US" baseline="0" dirty="0" smtClean="0"/>
          </a:p>
          <a:p>
            <a:r>
              <a:rPr lang="en-US" dirty="0" smtClean="0"/>
              <a:t>Main Page Title</a:t>
            </a:r>
            <a:r>
              <a:rPr lang="en-US" baseline="0" dirty="0" smtClean="0"/>
              <a:t> in Dark Blue	R-000		G-093		B-144		48pt Text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Page Sub-Title in Light Blue	R-000		G-174		B-239		28pt Text</a:t>
            </a:r>
            <a:endParaRPr lang="en-US" baseline="0" dirty="0" smtClean="0">
              <a:solidFill>
                <a:schemeClr val="tx1"/>
              </a:solidFill>
            </a:endParaRPr>
          </a:p>
          <a:p>
            <a:endParaRPr lang="en-US" baseline="0" dirty="0" smtClean="0"/>
          </a:p>
          <a:p>
            <a:r>
              <a:rPr lang="en-US" baseline="0" dirty="0" smtClean="0"/>
              <a:t>Place content in grey box area. Delete grey box when finished.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EFBDA-0117-E540-AE1C-38E43AC7337F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Content Page with Custom Content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page can be used for models, graphs or flowcharts. </a:t>
            </a:r>
          </a:p>
          <a:p>
            <a:endParaRPr lang="en-US" baseline="0" dirty="0" smtClean="0"/>
          </a:p>
          <a:p>
            <a:r>
              <a:rPr lang="en-US" dirty="0" smtClean="0"/>
              <a:t>Main Page Title</a:t>
            </a:r>
            <a:r>
              <a:rPr lang="en-US" baseline="0" dirty="0" smtClean="0"/>
              <a:t> in Dark Blue	R-000		G-093		B-144		48pt Text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Page Sub-Title in Light Blue	R-000		G-174		B-239		28pt Text</a:t>
            </a:r>
            <a:endParaRPr lang="en-US" baseline="0" dirty="0" smtClean="0">
              <a:solidFill>
                <a:schemeClr val="tx1"/>
              </a:solidFill>
            </a:endParaRPr>
          </a:p>
          <a:p>
            <a:endParaRPr lang="en-US" baseline="0" dirty="0" smtClean="0"/>
          </a:p>
          <a:p>
            <a:r>
              <a:rPr lang="en-US" baseline="0" dirty="0" smtClean="0"/>
              <a:t>Place content in grey box area. Delete grey box when finished.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EFBDA-0117-E540-AE1C-38E43AC7337F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Content Page with Custom Content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page can be used for models, graphs or flowcharts. </a:t>
            </a:r>
          </a:p>
          <a:p>
            <a:endParaRPr lang="en-US" baseline="0" dirty="0" smtClean="0"/>
          </a:p>
          <a:p>
            <a:r>
              <a:rPr lang="en-US" dirty="0" smtClean="0"/>
              <a:t>Main Page Title</a:t>
            </a:r>
            <a:r>
              <a:rPr lang="en-US" baseline="0" dirty="0" smtClean="0"/>
              <a:t> in Dark Blue	R-000		G-093		B-144		48pt Text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Page Sub-Title in Light Blue	R-000		G-174		B-239		28pt Text</a:t>
            </a:r>
            <a:endParaRPr lang="en-US" baseline="0" dirty="0" smtClean="0">
              <a:solidFill>
                <a:schemeClr val="tx1"/>
              </a:solidFill>
            </a:endParaRPr>
          </a:p>
          <a:p>
            <a:endParaRPr lang="en-US" baseline="0" dirty="0" smtClean="0"/>
          </a:p>
          <a:p>
            <a:r>
              <a:rPr lang="en-US" baseline="0" dirty="0" smtClean="0"/>
              <a:t>Place content in grey box area. Delete grey box when finished.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EFBDA-0117-E540-AE1C-38E43AC7337F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EFBDA-0117-E540-AE1C-38E43AC7337F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="0" i="1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5D056B1-1A89-459C-BD2D-9876D31E250E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 them … </a:t>
            </a:r>
          </a:p>
          <a:p>
            <a:r>
              <a:rPr lang="en-US" dirty="0" smtClean="0"/>
              <a:t>Mine is </a:t>
            </a:r>
            <a:r>
              <a:rPr lang="en-US" dirty="0" err="1" smtClean="0"/>
              <a:t>Tassie</a:t>
            </a:r>
            <a:r>
              <a:rPr lang="en-US" dirty="0" smtClean="0"/>
              <a:t> </a:t>
            </a:r>
            <a:r>
              <a:rPr lang="en-US" dirty="0" err="1" smtClean="0"/>
              <a:t>Devile</a:t>
            </a:r>
            <a:r>
              <a:rPr lang="en-US" dirty="0" smtClean="0"/>
              <a:t> (Des calls them flappers) </a:t>
            </a:r>
          </a:p>
          <a:p>
            <a:endParaRPr lang="en-US" dirty="0" smtClean="0"/>
          </a:p>
          <a:p>
            <a:r>
              <a:rPr lang="en-US" dirty="0" err="1" smtClean="0"/>
              <a:t>Segway</a:t>
            </a:r>
            <a:r>
              <a:rPr lang="en-US" baseline="0" dirty="0" smtClean="0"/>
              <a:t> – so tell me what works?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E1B9E-052C-9443-8F00-3E4BD51EC5B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F5A5E-815B-3240-9B0C-0772FEB4607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know it – but do you do it???  </a:t>
            </a:r>
          </a:p>
          <a:p>
            <a:endParaRPr lang="en-US" dirty="0" smtClean="0"/>
          </a:p>
          <a:p>
            <a:r>
              <a:rPr lang="en-US" dirty="0" smtClean="0"/>
              <a:t>Janine Ellis – LWAL conference  story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F5A5E-815B-3240-9B0C-0772FEB4607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Segway</a:t>
            </a:r>
            <a:r>
              <a:rPr lang="en-US" dirty="0" smtClean="0"/>
              <a:t> – it’s all about leadership and creating </a:t>
            </a:r>
            <a:r>
              <a:rPr lang="en-US" sz="1200" dirty="0" smtClean="0">
                <a:solidFill>
                  <a:srgbClr val="FFFF00"/>
                </a:solidFill>
                <a:latin typeface="Futura" charset="0"/>
              </a:rPr>
              <a:t>Leadership Habits For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E1B9E-052C-9443-8F00-3E4BD51EC5B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EFBDA-0117-E540-AE1C-38E43AC7337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Content Page with Custom Content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page can be used for models, graphs or flowcharts. </a:t>
            </a:r>
          </a:p>
          <a:p>
            <a:endParaRPr lang="en-US" baseline="0" dirty="0" smtClean="0"/>
          </a:p>
          <a:p>
            <a:r>
              <a:rPr lang="en-US" dirty="0" smtClean="0"/>
              <a:t>Main Page Title</a:t>
            </a:r>
            <a:r>
              <a:rPr lang="en-US" baseline="0" dirty="0" smtClean="0"/>
              <a:t> in Dark Blue	R-000		G-093		B-144		48pt Text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Page Sub-Title in Light Blue	R-000		G-174		B-239		28pt Text</a:t>
            </a:r>
            <a:endParaRPr lang="en-US" baseline="0" dirty="0" smtClean="0">
              <a:solidFill>
                <a:schemeClr val="tx1"/>
              </a:solidFill>
            </a:endParaRPr>
          </a:p>
          <a:p>
            <a:endParaRPr lang="en-US" baseline="0" dirty="0" smtClean="0"/>
          </a:p>
          <a:p>
            <a:r>
              <a:rPr lang="en-US" baseline="0" dirty="0" smtClean="0"/>
              <a:t>Place content in grey box area. Delete grey box when finished.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EFBDA-0117-E540-AE1C-38E43AC7337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Helen from Hell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F5A5E-815B-3240-9B0C-0772FEB4607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 of the low effort of saying thanks to your positive people and the massive rewards you</a:t>
            </a:r>
            <a:r>
              <a:rPr lang="en-US" baseline="0" dirty="0" smtClean="0"/>
              <a:t> receive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EFBDA-0117-E540-AE1C-38E43AC7337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Wealth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Health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Family and </a:t>
            </a:r>
          </a:p>
          <a:p>
            <a:r>
              <a:rPr lang="en-US" dirty="0" smtClean="0"/>
              <a:t>Career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EFBDA-0117-E540-AE1C-38E43AC7337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165EC-85B5-6346-94D7-8EF2F7C888E3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62A5-E6EB-4341-BA80-6DAA2F85B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165EC-85B5-6346-94D7-8EF2F7C888E3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62A5-E6EB-4341-BA80-6DAA2F85B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165EC-85B5-6346-94D7-8EF2F7C888E3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62A5-E6EB-4341-BA80-6DAA2F85B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165EC-85B5-6346-94D7-8EF2F7C888E3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62A5-E6EB-4341-BA80-6DAA2F85B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165EC-85B5-6346-94D7-8EF2F7C888E3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62A5-E6EB-4341-BA80-6DAA2F85B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165EC-85B5-6346-94D7-8EF2F7C888E3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62A5-E6EB-4341-BA80-6DAA2F85B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165EC-85B5-6346-94D7-8EF2F7C888E3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62A5-E6EB-4341-BA80-6DAA2F85B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165EC-85B5-6346-94D7-8EF2F7C888E3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62A5-E6EB-4341-BA80-6DAA2F85B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165EC-85B5-6346-94D7-8EF2F7C888E3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62A5-E6EB-4341-BA80-6DAA2F85B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165EC-85B5-6346-94D7-8EF2F7C888E3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62A5-E6EB-4341-BA80-6DAA2F85B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165EC-85B5-6346-94D7-8EF2F7C888E3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62A5-E6EB-4341-BA80-6DAA2F85B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165EC-85B5-6346-94D7-8EF2F7C888E3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562A5-E6EB-4341-BA80-6DAA2F85B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9" Type="http://schemas.openxmlformats.org/officeDocument/2006/relationships/image" Target="../media/image18.jpeg"/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???" TargetMode="External"/><Relationship Id="rId5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86497"/>
            <a:ext cx="9143999" cy="2042906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Futura" charset="0"/>
              </a:rPr>
              <a:t>Moving From </a:t>
            </a:r>
            <a:r>
              <a:rPr lang="en-US" sz="6000" dirty="0">
                <a:solidFill>
                  <a:srgbClr val="FFFF00"/>
                </a:solidFill>
                <a:latin typeface="Futura" charset="0"/>
              </a:rPr>
              <a:t/>
            </a:r>
            <a:br>
              <a:rPr lang="en-US" sz="6000" dirty="0">
                <a:solidFill>
                  <a:srgbClr val="FFFF00"/>
                </a:solidFill>
                <a:latin typeface="Futura" charset="0"/>
              </a:rPr>
            </a:br>
            <a:r>
              <a:rPr lang="en-US" sz="6000" dirty="0">
                <a:solidFill>
                  <a:srgbClr val="FFFF00"/>
                </a:solidFill>
                <a:latin typeface="Futura" charset="0"/>
              </a:rPr>
              <a:t>Busyness to Effectiveness </a:t>
            </a:r>
            <a:r>
              <a:rPr lang="en-AU" sz="6000" dirty="0" smtClean="0">
                <a:solidFill>
                  <a:srgbClr val="FFFF00"/>
                </a:solidFill>
                <a:latin typeface="Futura" charset="0"/>
              </a:rPr>
              <a:t> </a:t>
            </a:r>
            <a:endParaRPr lang="en-AU" sz="6000" i="1" dirty="0" smtClean="0">
              <a:solidFill>
                <a:schemeClr val="bg1"/>
              </a:solidFill>
              <a:latin typeface="Futura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0" y="4196240"/>
            <a:ext cx="9144000" cy="178524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Richard Dore 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Leading Director - Proteus Leadership Centres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-1" y="2429403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i="1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“How </a:t>
            </a:r>
            <a:r>
              <a:rPr lang="en-US" sz="4200" i="1" dirty="0">
                <a:solidFill>
                  <a:schemeClr val="bg1"/>
                </a:solidFill>
                <a:latin typeface="Handwriting - Dakota"/>
                <a:cs typeface="Handwriting - Dakota"/>
              </a:rPr>
              <a:t>To Ditch the</a:t>
            </a:r>
            <a:r>
              <a:rPr lang="en-US" sz="4200" i="1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 </a:t>
            </a:r>
            <a:br>
              <a:rPr lang="en-US" sz="4200" i="1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</a:br>
            <a:r>
              <a:rPr lang="en-US" sz="4200" i="1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To </a:t>
            </a:r>
            <a:r>
              <a:rPr lang="en-US" sz="4200" i="1" dirty="0">
                <a:solidFill>
                  <a:schemeClr val="bg1"/>
                </a:solidFill>
                <a:latin typeface="Handwriting - Dakota"/>
                <a:cs typeface="Handwriting - Dakota"/>
              </a:rPr>
              <a:t>Do List and Achieve Results”</a:t>
            </a:r>
          </a:p>
        </p:txBody>
      </p:sp>
      <p:pic>
        <p:nvPicPr>
          <p:cNvPr id="7" name="Picture 6" descr="plc-logo-white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85916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5D90"/>
                </a:solidFill>
              </a:rPr>
              <a:t>Goals &amp; Values</a:t>
            </a:r>
            <a:endParaRPr lang="en-US" sz="2800" b="1" dirty="0" smtClean="0">
              <a:solidFill>
                <a:srgbClr val="005D90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676400"/>
            <a:ext cx="8686800" cy="4231927"/>
          </a:xfrm>
          <a:prstGeom prst="rect">
            <a:avLst/>
          </a:prstGeom>
          <a:noFill/>
          <a:ln w="6350" cap="flat" cmpd="sng" algn="ctr">
            <a:solidFill>
              <a:srgbClr val="63646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4876800" y="1676400"/>
            <a:ext cx="3505200" cy="3886200"/>
            <a:chOff x="4876800" y="1676400"/>
            <a:chExt cx="3505200" cy="3886200"/>
          </a:xfrm>
          <a:solidFill>
            <a:schemeClr val="accent3">
              <a:lumMod val="75000"/>
            </a:schemeClr>
          </a:solidFill>
        </p:grpSpPr>
        <p:sp>
          <p:nvSpPr>
            <p:cNvPr id="7" name="Rounded Rectangle 6"/>
            <p:cNvSpPr/>
            <p:nvPr/>
          </p:nvSpPr>
          <p:spPr>
            <a:xfrm>
              <a:off x="4876800" y="1676400"/>
              <a:ext cx="3505200" cy="6096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rgbClr val="005D90"/>
                  </a:solidFill>
                </a:rPr>
                <a:t>1.  Goal</a:t>
              </a:r>
              <a:endParaRPr lang="en-US" sz="3200" b="1" dirty="0">
                <a:solidFill>
                  <a:srgbClr val="005D90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876800" y="2743200"/>
              <a:ext cx="3505200" cy="6096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rgbClr val="005D90"/>
                  </a:solidFill>
                </a:rPr>
                <a:t>2.  Goal</a:t>
              </a:r>
              <a:endParaRPr lang="en-US" sz="3200" b="1" dirty="0">
                <a:solidFill>
                  <a:srgbClr val="005D90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876800" y="3886200"/>
              <a:ext cx="3505200" cy="6096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5D90"/>
                  </a:solidFill>
                </a:rPr>
                <a:t>3</a:t>
              </a:r>
              <a:r>
                <a:rPr lang="en-US" sz="3200" b="1" dirty="0" smtClean="0">
                  <a:solidFill>
                    <a:srgbClr val="005D90"/>
                  </a:solidFill>
                </a:rPr>
                <a:t>.  Goal</a:t>
              </a:r>
              <a:endParaRPr lang="en-US" sz="3200" b="1" dirty="0">
                <a:solidFill>
                  <a:srgbClr val="005D90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876800" y="4953000"/>
              <a:ext cx="3505200" cy="6096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rgbClr val="005D90"/>
                  </a:solidFill>
                </a:rPr>
                <a:t>4.  Goal</a:t>
              </a:r>
              <a:endParaRPr lang="en-US" sz="3200" b="1" dirty="0">
                <a:solidFill>
                  <a:srgbClr val="005D90"/>
                </a:solidFill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457200" y="1676400"/>
            <a:ext cx="3505200" cy="609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5D90"/>
                </a:solidFill>
              </a:rPr>
              <a:t>1.  Value</a:t>
            </a:r>
            <a:endParaRPr lang="en-US" sz="3200" b="1" dirty="0">
              <a:solidFill>
                <a:srgbClr val="005D9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2743200"/>
            <a:ext cx="3505200" cy="609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5D90"/>
                </a:solidFill>
              </a:rPr>
              <a:t>2.  Value</a:t>
            </a:r>
            <a:endParaRPr lang="en-US" sz="3200" b="1" dirty="0">
              <a:solidFill>
                <a:srgbClr val="005D9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3886200"/>
            <a:ext cx="3505200" cy="609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5D90"/>
                </a:solidFill>
              </a:rPr>
              <a:t>3.  Value</a:t>
            </a:r>
            <a:endParaRPr lang="en-US" sz="3200" b="1" dirty="0">
              <a:solidFill>
                <a:srgbClr val="005D9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7200" y="4953000"/>
            <a:ext cx="3505200" cy="609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5D90"/>
                </a:solidFill>
              </a:rPr>
              <a:t>4.  Value</a:t>
            </a:r>
            <a:endParaRPr lang="en-US" sz="3200" b="1" dirty="0">
              <a:solidFill>
                <a:srgbClr val="005D90"/>
              </a:solidFill>
            </a:endParaRPr>
          </a:p>
        </p:txBody>
      </p:sp>
      <p:pic>
        <p:nvPicPr>
          <p:cNvPr id="15" name="Picture 14" descr="plc-logo-grey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85916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5D90"/>
                </a:solidFill>
              </a:rPr>
              <a:t>The 12-month Retrospective </a:t>
            </a:r>
            <a:br>
              <a:rPr lang="en-US" sz="3600" b="1" dirty="0" smtClean="0">
                <a:solidFill>
                  <a:srgbClr val="005D90"/>
                </a:solidFill>
              </a:rPr>
            </a:br>
            <a:r>
              <a:rPr lang="en-US" sz="3600" b="1" dirty="0" smtClean="0">
                <a:solidFill>
                  <a:srgbClr val="005D90"/>
                </a:solidFill>
              </a:rPr>
              <a:t>for Achieving Goals</a:t>
            </a:r>
            <a:endParaRPr lang="en-US" sz="3600" b="1" dirty="0" smtClean="0">
              <a:solidFill>
                <a:srgbClr val="005D90"/>
              </a:solidFill>
              <a:latin typeface="Calibri"/>
              <a:cs typeface="Calibri"/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flipH="1">
            <a:off x="5257799" y="1323909"/>
            <a:ext cx="3879849" cy="2533779"/>
          </a:xfrm>
        </p:spPr>
      </p:pic>
      <p:sp>
        <p:nvSpPr>
          <p:cNvPr id="7" name="Bent Arrow 6"/>
          <p:cNvSpPr/>
          <p:nvPr/>
        </p:nvSpPr>
        <p:spPr>
          <a:xfrm rot="16200000" flipH="1">
            <a:off x="3831167" y="2247901"/>
            <a:ext cx="1447800" cy="1371599"/>
          </a:xfrm>
          <a:prstGeom prst="ben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228600" y="3694294"/>
            <a:ext cx="4817533" cy="2214033"/>
            <a:chOff x="1964267" y="4457700"/>
            <a:chExt cx="4817533" cy="2214033"/>
          </a:xfr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grpSpPr>
        <p:sp>
          <p:nvSpPr>
            <p:cNvPr id="9" name="Rounded Rectangle 8"/>
            <p:cNvSpPr/>
            <p:nvPr/>
          </p:nvSpPr>
          <p:spPr>
            <a:xfrm>
              <a:off x="1981200" y="4457700"/>
              <a:ext cx="4800600" cy="381000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1"/>
                  </a:solidFill>
                  <a:latin typeface="Arial Black"/>
                  <a:cs typeface="Arial Black"/>
                </a:rPr>
                <a:t>1.  I…</a:t>
              </a:r>
              <a:endParaRPr lang="en-US" sz="2400" b="1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981200" y="4914900"/>
              <a:ext cx="4800600" cy="381000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1"/>
                  </a:solidFill>
                  <a:latin typeface="Arial Black"/>
                  <a:cs typeface="Arial Black"/>
                </a:rPr>
                <a:t>2.  I…</a:t>
              </a:r>
              <a:endParaRPr lang="en-US" sz="2400" b="1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72733" y="5376333"/>
              <a:ext cx="4800600" cy="381000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1"/>
                  </a:solidFill>
                  <a:latin typeface="Arial Black"/>
                  <a:cs typeface="Arial Black"/>
                </a:rPr>
                <a:t>3.  I…</a:t>
              </a:r>
              <a:endParaRPr lang="en-US" sz="2400" b="1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81200" y="5833533"/>
              <a:ext cx="4800600" cy="381000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1"/>
                  </a:solidFill>
                  <a:latin typeface="Arial Black"/>
                  <a:cs typeface="Arial Black"/>
                </a:rPr>
                <a:t>4.  I…</a:t>
              </a:r>
              <a:endParaRPr lang="en-US" sz="2400" b="1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964267" y="6290733"/>
              <a:ext cx="4800600" cy="381000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1"/>
                  </a:solidFill>
                  <a:latin typeface="Arial Black"/>
                  <a:cs typeface="Arial Black"/>
                </a:rPr>
                <a:t>5.  I…</a:t>
              </a:r>
              <a:endParaRPr lang="en-US" sz="2400" b="1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</p:grpSp>
      <p:pic>
        <p:nvPicPr>
          <p:cNvPr id="14" name="Picture 13" descr="plc-logo-grey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85916"/>
            <a:ext cx="7239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 dirty="0" smtClean="0">
                <a:solidFill>
                  <a:srgbClr val="005D90"/>
                </a:solidFill>
                <a:latin typeface="Calibri"/>
                <a:cs typeface="Calibri"/>
              </a:rPr>
              <a:t>Values, Goals, Habits &amp; Actions</a:t>
            </a:r>
            <a:endParaRPr lang="en-US" sz="4100" b="1" dirty="0" smtClean="0">
              <a:solidFill>
                <a:srgbClr val="00AEEF"/>
              </a:solidFill>
              <a:latin typeface="Calibri"/>
              <a:cs typeface="Calibri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990600"/>
          <a:ext cx="8763000" cy="473779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6300" y="4343400"/>
            <a:ext cx="7391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“It doesn’t matter where you have come from.  </a:t>
            </a:r>
          </a:p>
          <a:p>
            <a:pPr algn="ctr"/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All that matters is where you are going.” </a:t>
            </a:r>
          </a:p>
          <a:p>
            <a:pPr algn="ctr"/>
            <a:r>
              <a:rPr lang="en-US" sz="2800" dirty="0" smtClean="0">
                <a:solidFill>
                  <a:srgbClr val="00AEEF"/>
                </a:solidFill>
              </a:rPr>
              <a:t>Brian Tracy </a:t>
            </a:r>
            <a:endParaRPr lang="en-US" sz="2800" dirty="0">
              <a:solidFill>
                <a:srgbClr val="00AEEF"/>
              </a:solidFill>
            </a:endParaRPr>
          </a:p>
        </p:txBody>
      </p:sp>
      <p:pic>
        <p:nvPicPr>
          <p:cNvPr id="6" name="Picture 5" descr="plc-logo-grey-0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43F44D-AC4F-EB40-B469-57B3DF829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FD0316-9608-CE40-9C6A-79FE50DC5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CA0F47-11ED-F24A-A2C7-0C26A5A7D0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BAF973-CADE-2C46-8E15-E3A0C223A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5EDEA4-4FCD-014E-A816-BCA2533EC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766488-DAAC-8244-B661-7A4290D6E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145AF1-3590-2248-9C6A-9AB5DC7C4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8F41DA-420D-D346-8C7E-C97729B97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85916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5D90"/>
                </a:solidFill>
              </a:rPr>
              <a:t>Key Result Areas (</a:t>
            </a:r>
            <a:r>
              <a:rPr lang="en-US" sz="4800" b="1" dirty="0" err="1" smtClean="0">
                <a:solidFill>
                  <a:srgbClr val="005D90"/>
                </a:solidFill>
              </a:rPr>
              <a:t>KRA’s</a:t>
            </a:r>
            <a:r>
              <a:rPr lang="en-US" sz="4800" b="1" dirty="0" smtClean="0">
                <a:solidFill>
                  <a:srgbClr val="005D90"/>
                </a:solidFill>
              </a:rPr>
              <a:t>)</a:t>
            </a:r>
            <a:endParaRPr lang="en-US" sz="2800" b="1" dirty="0" smtClean="0">
              <a:solidFill>
                <a:srgbClr val="005D90"/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1" y="3025170"/>
            <a:ext cx="510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b="1" dirty="0" smtClean="0">
                <a:solidFill>
                  <a:srgbClr val="000000"/>
                </a:solidFill>
                <a:latin typeface="Arial Black"/>
                <a:cs typeface="Arial Black"/>
              </a:rPr>
              <a:t>The Key Areas that you are paid to do!</a:t>
            </a:r>
            <a:endParaRPr lang="en-US" sz="4800" b="1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868916"/>
            <a:ext cx="3017219" cy="3882168"/>
          </a:xfrm>
          <a:prstGeom prst="rect">
            <a:avLst/>
          </a:prstGeom>
        </p:spPr>
      </p:pic>
      <p:pic>
        <p:nvPicPr>
          <p:cNvPr id="6" name="Picture 5" descr="plc-logo-grey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85916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660066"/>
              </a:solidFill>
            </a:endParaRPr>
          </a:p>
          <a:p>
            <a:r>
              <a:rPr lang="en-US" sz="4400" b="1" dirty="0" smtClean="0">
                <a:solidFill>
                  <a:srgbClr val="005D90"/>
                </a:solidFill>
              </a:rPr>
              <a:t>Guff or The Real Stuff?</a:t>
            </a:r>
            <a:br>
              <a:rPr lang="en-US" sz="4400" b="1" dirty="0" smtClean="0">
                <a:solidFill>
                  <a:srgbClr val="005D90"/>
                </a:solidFill>
              </a:rPr>
            </a:br>
            <a:r>
              <a:rPr lang="en-US" sz="4400" b="1" i="1" dirty="0" smtClean="0">
                <a:solidFill>
                  <a:srgbClr val="005D90"/>
                </a:solidFill>
              </a:rPr>
              <a:t>What are you worth per hour? </a:t>
            </a:r>
            <a:endParaRPr lang="en-US" sz="4400" b="1" dirty="0" smtClean="0">
              <a:solidFill>
                <a:srgbClr val="005D90"/>
              </a:solidFill>
              <a:latin typeface="Calibri"/>
              <a:cs typeface="Calibri"/>
            </a:endParaRPr>
          </a:p>
        </p:txBody>
      </p:sp>
      <p:graphicFrame>
        <p:nvGraphicFramePr>
          <p:cNvPr id="10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505729"/>
          <a:ext cx="8229600" cy="341605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plc-logo-grey-0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146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3E2DE00-5EF5-BE41-849F-8ACD90ACA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0470CBC-5259-5E44-8AF1-29AAB543D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CE9BC9E-9639-3B44-B160-AA20F3A6C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08A58A6-ADDB-E747-A4B2-6BF82728F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713D80D-8A5A-0E41-B955-C5DAA8E2E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National Leading </a:t>
            </a:r>
            <a:br>
              <a:rPr lang="en-US" sz="4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Educators 2012 KRA </a:t>
            </a:r>
            <a:endParaRPr lang="en-US" sz="40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13158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plc-logo-grey-0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ADE6E2-6DF9-7A47-A55F-F841D7EEF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FC8368-3A8A-624B-AB0C-CC9E12AA8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D52A48-1CFF-6440-8D9B-A4B840E39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DE2F78-387D-CD46-B8E7-BE25373E5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B28B8B-64A9-1D4C-A880-41A045A17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3478F7-99ED-0743-ABFE-A112548BD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85916"/>
            <a:ext cx="8293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Futura"/>
                <a:cs typeface="Futura"/>
              </a:rPr>
              <a:t>How to ‘Eat That Frog’</a:t>
            </a:r>
            <a:endParaRPr lang="en-US" sz="2800" b="1" dirty="0" smtClean="0">
              <a:solidFill>
                <a:srgbClr val="FFFF00"/>
              </a:solidFill>
              <a:latin typeface="Futura"/>
              <a:cs typeface="Futur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2045914"/>
            <a:ext cx="6705600" cy="3689724"/>
          </a:xfrm>
          <a:prstGeom prst="rect">
            <a:avLst/>
          </a:prstGeom>
        </p:spPr>
      </p:pic>
      <p:pic>
        <p:nvPicPr>
          <p:cNvPr id="6" name="Picture 5" descr="plc-logo-white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53095" y="430226"/>
          <a:ext cx="8091583" cy="499871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8091583"/>
              </a:tblGrid>
              <a:tr h="3572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The ABCDE To</a:t>
                      </a:r>
                      <a:r>
                        <a:rPr lang="en-US" sz="2000" baseline="0" dirty="0" smtClean="0"/>
                        <a:t> Do List</a:t>
                      </a:r>
                      <a:endParaRPr lang="en-US" sz="2000" dirty="0"/>
                    </a:p>
                  </a:txBody>
                  <a:tcPr/>
                </a:tc>
              </a:tr>
              <a:tr h="906922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A = Must Do</a:t>
                      </a:r>
                    </a:p>
                    <a:p>
                      <a:pPr algn="l"/>
                      <a:r>
                        <a:rPr lang="en-US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A-1 …</a:t>
                      </a:r>
                    </a:p>
                    <a:p>
                      <a:pPr algn="l"/>
                      <a:r>
                        <a:rPr lang="en-US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A-2 …</a:t>
                      </a:r>
                    </a:p>
                    <a:p>
                      <a:pPr algn="l"/>
                      <a:r>
                        <a:rPr lang="en-US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A-3 …</a:t>
                      </a:r>
                      <a:endParaRPr lang="en-US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54264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B =</a:t>
                      </a:r>
                      <a:r>
                        <a:rPr lang="en-US" sz="1800" b="1" baseline="0" dirty="0" smtClean="0"/>
                        <a:t> Should Do</a:t>
                      </a:r>
                    </a:p>
                    <a:p>
                      <a:pPr algn="l"/>
                      <a:r>
                        <a:rPr lang="en-US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B-1 …</a:t>
                      </a:r>
                    </a:p>
                    <a:p>
                      <a:pPr algn="l"/>
                      <a:r>
                        <a:rPr lang="en-US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B-2 …</a:t>
                      </a:r>
                    </a:p>
                    <a:p>
                      <a:pPr algn="l"/>
                      <a:r>
                        <a:rPr lang="en-US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B-3 …</a:t>
                      </a:r>
                    </a:p>
                    <a:p>
                      <a:pPr algn="l"/>
                      <a:endParaRPr lang="en-US" sz="1800" b="1" dirty="0"/>
                    </a:p>
                  </a:txBody>
                  <a:tcPr/>
                </a:tc>
              </a:tr>
              <a:tr h="1154264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C = Nice to Do,</a:t>
                      </a:r>
                      <a:r>
                        <a:rPr lang="en-US" sz="1800" b="1" baseline="0" dirty="0" smtClean="0"/>
                        <a:t> But…</a:t>
                      </a:r>
                    </a:p>
                    <a:p>
                      <a:pPr algn="l"/>
                      <a:r>
                        <a:rPr lang="en-US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C-1 …</a:t>
                      </a:r>
                    </a:p>
                    <a:p>
                      <a:pPr algn="l"/>
                      <a:r>
                        <a:rPr lang="en-US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C-2 …</a:t>
                      </a:r>
                    </a:p>
                    <a:p>
                      <a:pPr algn="l"/>
                      <a:r>
                        <a:rPr lang="en-US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C-3 …</a:t>
                      </a:r>
                    </a:p>
                    <a:p>
                      <a:pPr algn="l"/>
                      <a:endParaRPr lang="en-US" sz="1800" b="1" dirty="0"/>
                    </a:p>
                  </a:txBody>
                  <a:tcPr/>
                </a:tc>
              </a:tr>
              <a:tr h="32979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D</a:t>
                      </a:r>
                      <a:r>
                        <a:rPr lang="en-US" sz="1800" b="1" baseline="0" dirty="0" smtClean="0"/>
                        <a:t> = Delegate</a:t>
                      </a:r>
                      <a:endParaRPr lang="en-US" sz="1800" b="1" dirty="0"/>
                    </a:p>
                  </a:txBody>
                  <a:tcPr/>
                </a:tc>
              </a:tr>
              <a:tr h="32979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E = Eliminate</a:t>
                      </a:r>
                      <a:endParaRPr lang="en-US" sz="1800" b="1" dirty="0"/>
                    </a:p>
                  </a:txBody>
                  <a:tcPr/>
                </a:tc>
              </a:tr>
              <a:tr h="27482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*  If</a:t>
                      </a:r>
                      <a:r>
                        <a:rPr lang="en-US" sz="1400" baseline="0" dirty="0" smtClean="0"/>
                        <a:t> you have more than one A task activity, then list them as A-1, A-2, A-2 etc.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plc-logo-white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42400"/>
            <a:ext cx="8229600" cy="47939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AU" b="1" i="1" dirty="0" smtClean="0">
                <a:solidFill>
                  <a:schemeClr val="bg1"/>
                </a:solidFill>
                <a:latin typeface="+mj-lt"/>
                <a:cs typeface="Arial Black"/>
              </a:rPr>
              <a:t>	</a:t>
            </a:r>
            <a:r>
              <a:rPr lang="en-AU" sz="3800" b="1" dirty="0" smtClean="0">
                <a:solidFill>
                  <a:schemeClr val="bg1"/>
                </a:solidFill>
                <a:latin typeface="+mj-lt"/>
                <a:cs typeface="Arial Black"/>
              </a:rPr>
              <a:t>“Don’t say you don’t have enough time.  You have exactly the same number of hours per day that were given to Helen Keller, Pasteur, Michelangelo, Mother Teresa, Leonardo </a:t>
            </a:r>
            <a:r>
              <a:rPr lang="en-AU" sz="3800" b="1" dirty="0" err="1" smtClean="0">
                <a:solidFill>
                  <a:schemeClr val="bg1"/>
                </a:solidFill>
                <a:latin typeface="+mj-lt"/>
                <a:cs typeface="Arial Black"/>
              </a:rPr>
              <a:t>Da</a:t>
            </a:r>
            <a:r>
              <a:rPr lang="en-AU" sz="3800" b="1" dirty="0" smtClean="0">
                <a:solidFill>
                  <a:schemeClr val="bg1"/>
                </a:solidFill>
                <a:latin typeface="+mj-lt"/>
                <a:cs typeface="Arial Black"/>
              </a:rPr>
              <a:t> Vinci, Thomas Jefferson, and Albert Einstein.” </a:t>
            </a:r>
            <a:r>
              <a:rPr lang="en-AU" sz="4324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AU" sz="4324" b="1" dirty="0" smtClean="0">
                <a:solidFill>
                  <a:schemeClr val="bg1"/>
                </a:solidFill>
                <a:latin typeface="+mj-lt"/>
              </a:rPr>
            </a:br>
            <a:r>
              <a:rPr lang="en-AU" sz="3027" b="1" dirty="0" smtClean="0">
                <a:solidFill>
                  <a:srgbClr val="FFFF00"/>
                </a:solidFill>
                <a:latin typeface="+mj-lt"/>
              </a:rPr>
              <a:t>H. Jackson Brown, Jr. </a:t>
            </a:r>
          </a:p>
        </p:txBody>
      </p:sp>
      <p:pic>
        <p:nvPicPr>
          <p:cNvPr id="3" name="Picture 2" descr="plc-logo-white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85916"/>
            <a:ext cx="7086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00AEEF"/>
              </a:solidFill>
              <a:latin typeface="Calibri"/>
              <a:cs typeface="Calibri"/>
            </a:endParaRPr>
          </a:p>
          <a:p>
            <a:r>
              <a:rPr lang="en-US" sz="4800" b="1" dirty="0" smtClean="0">
                <a:solidFill>
                  <a:srgbClr val="005D90"/>
                </a:solidFill>
                <a:latin typeface="Calibri"/>
                <a:cs typeface="Calibri"/>
              </a:rPr>
              <a:t>Time Wasters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230" y="1297365"/>
            <a:ext cx="2831170" cy="2052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2615" y="914400"/>
            <a:ext cx="2131615" cy="30002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3166833"/>
            <a:ext cx="2514600" cy="253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71251" y="3667070"/>
            <a:ext cx="1996149" cy="2992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9200" y="2662634"/>
            <a:ext cx="3014486" cy="20088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4297" y="1465736"/>
            <a:ext cx="2201334" cy="2201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39771" y="4672202"/>
            <a:ext cx="2671719" cy="1753316"/>
          </a:xfrm>
          <a:prstGeom prst="rect">
            <a:avLst/>
          </a:prstGeom>
        </p:spPr>
      </p:pic>
      <p:pic>
        <p:nvPicPr>
          <p:cNvPr id="13" name="Picture 12" descr="plc-logo-grey-0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Futura" charset="0"/>
              </a:rPr>
              <a:t>Crazy! </a:t>
            </a:r>
            <a:endParaRPr lang="en-US" dirty="0"/>
          </a:p>
        </p:txBody>
      </p:sp>
      <p:pic>
        <p:nvPicPr>
          <p:cNvPr id="4" name="Picture 3" descr="Woman - screaming up at you.jpg"/>
          <p:cNvPicPr>
            <a:picLocks noChangeAspect="1"/>
          </p:cNvPicPr>
          <p:nvPr/>
        </p:nvPicPr>
        <p:blipFill>
          <a:blip r:embed="rId3" cstate="print"/>
          <a:srcRect l="9804"/>
          <a:stretch>
            <a:fillRect/>
          </a:stretch>
        </p:blipFill>
        <p:spPr>
          <a:xfrm>
            <a:off x="-180323" y="-319483"/>
            <a:ext cx="3600549" cy="5391761"/>
          </a:xfrm>
          <a:prstGeom prst="rect">
            <a:avLst/>
          </a:prstGeom>
        </p:spPr>
      </p:pic>
      <p:pic>
        <p:nvPicPr>
          <p:cNvPr id="9" name="Content Placeholder 8" descr="tasmanian devil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-21237" r="-21237"/>
          <a:stretch>
            <a:fillRect/>
          </a:stretch>
        </p:blipFill>
        <p:spPr>
          <a:xfrm>
            <a:off x="4755852" y="0"/>
            <a:ext cx="5019481" cy="5625213"/>
          </a:xfrm>
        </p:spPr>
      </p:pic>
      <p:pic>
        <p:nvPicPr>
          <p:cNvPr id="11" name="Picture 10" descr="plc-logo-white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85916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90"/>
                </a:solidFill>
              </a:rPr>
              <a:t> </a:t>
            </a:r>
            <a:endParaRPr lang="en-US" sz="2800" dirty="0" smtClean="0">
              <a:solidFill>
                <a:srgbClr val="00AEEF"/>
              </a:solidFill>
              <a:latin typeface="Calibri"/>
              <a:cs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5D90"/>
                </a:solidFill>
                <a:latin typeface="Futura"/>
                <a:cs typeface="Futura"/>
              </a:rPr>
              <a:t>CLARITY 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2663301"/>
            <a:ext cx="7239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b="1" dirty="0" smtClean="0">
                <a:solidFill>
                  <a:srgbClr val="000000"/>
                </a:solidFill>
                <a:latin typeface="Arial Black"/>
                <a:cs typeface="Arial Black"/>
              </a:rPr>
              <a:t>“Our Life Is Frittered Away By Detail. Simplify, Simplify!”</a:t>
            </a:r>
            <a:r>
              <a:rPr lang="en-US" sz="4800" dirty="0" smtClean="0"/>
              <a:t> 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00AEEF"/>
                </a:solidFill>
              </a:rPr>
              <a:t>Henry David Thoreau </a:t>
            </a:r>
            <a:endParaRPr lang="en-US" sz="2800" dirty="0">
              <a:solidFill>
                <a:srgbClr val="00AEEF"/>
              </a:solidFill>
            </a:endParaRPr>
          </a:p>
        </p:txBody>
      </p:sp>
      <p:pic>
        <p:nvPicPr>
          <p:cNvPr id="6" name="Picture 5" descr="plc-logo-grey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newcastle.edu.au/Resources/Divisions/Academic/Equity%20and%20Diversity/Equity%20and%20Diversity%20Unit/LIVE%20IT!/live%20it/live-it-logo-web.JPG"/>
          <p:cNvPicPr>
            <a:picLocks noChangeAspect="1" noChangeArrowheads="1"/>
          </p:cNvPicPr>
          <p:nvPr/>
        </p:nvPicPr>
        <p:blipFill>
          <a:blip r:embed="rId2" cstate="print"/>
          <a:srcRect r="41951"/>
          <a:stretch>
            <a:fillRect/>
          </a:stretch>
        </p:blipFill>
        <p:spPr bwMode="auto">
          <a:xfrm>
            <a:off x="611188" y="5526088"/>
            <a:ext cx="230505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2" descr="http://www.newcastle.edu.au/Resources/Divisions/Academic/Equity%20and%20Diversity/Equity%20and%20Diversity%20Unit/LIVE%20IT!/live%20it/live-it-logo-web.JPG"/>
          <p:cNvPicPr>
            <a:picLocks noChangeAspect="1" noChangeArrowheads="1"/>
          </p:cNvPicPr>
          <p:nvPr/>
        </p:nvPicPr>
        <p:blipFill>
          <a:blip r:embed="rId2" cstate="print"/>
          <a:srcRect r="41951"/>
          <a:stretch>
            <a:fillRect/>
          </a:stretch>
        </p:blipFill>
        <p:spPr bwMode="auto">
          <a:xfrm>
            <a:off x="3275013" y="5526088"/>
            <a:ext cx="230505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2" descr="http://www.newcastle.edu.au/Resources/Divisions/Academic/Equity%20and%20Diversity/Equity%20and%20Diversity%20Unit/LIVE%20IT!/live%20it/live-it-logo-web.JPG"/>
          <p:cNvPicPr>
            <a:picLocks noChangeAspect="1" noChangeArrowheads="1"/>
          </p:cNvPicPr>
          <p:nvPr/>
        </p:nvPicPr>
        <p:blipFill>
          <a:blip r:embed="rId2" cstate="print"/>
          <a:srcRect r="41951"/>
          <a:stretch>
            <a:fillRect/>
          </a:stretch>
        </p:blipFill>
        <p:spPr bwMode="auto">
          <a:xfrm>
            <a:off x="5867400" y="5526088"/>
            <a:ext cx="230505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27088" y="1600200"/>
            <a:ext cx="78597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0225" indent="-530225" eaLnBrk="0" hangingPunct="0">
              <a:spcBef>
                <a:spcPct val="20000"/>
              </a:spcBef>
              <a:buFontTx/>
              <a:buChar char="•"/>
            </a:pPr>
            <a:endParaRPr lang="en-US" sz="2800">
              <a:latin typeface="Calibri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9100" dirty="0" smtClean="0">
                <a:solidFill>
                  <a:srgbClr val="000090"/>
                </a:solidFill>
                <a:latin typeface="Futura" charset="0"/>
              </a:rPr>
              <a:t>Take Action </a:t>
            </a:r>
            <a:br>
              <a:rPr lang="en-US" sz="9100" dirty="0" smtClean="0">
                <a:solidFill>
                  <a:srgbClr val="000090"/>
                </a:solidFill>
                <a:latin typeface="Futura" charset="0"/>
              </a:rPr>
            </a:br>
            <a:endParaRPr lang="en-US" sz="9100" dirty="0" smtClean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28988"/>
            <a:ext cx="64008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i="1" smtClean="0">
                <a:solidFill>
                  <a:srgbClr val="000090"/>
                </a:solidFill>
              </a:rPr>
              <a:t>“Action Precedes Clarity.” </a:t>
            </a:r>
            <a:r>
              <a:rPr lang="en-US" smtClean="0">
                <a:solidFill>
                  <a:srgbClr val="000090"/>
                </a:solidFill>
              </a:rPr>
              <a:t/>
            </a:r>
            <a:br>
              <a:rPr lang="en-US" smtClean="0">
                <a:solidFill>
                  <a:srgbClr val="000090"/>
                </a:solidFill>
              </a:rPr>
            </a:br>
            <a:r>
              <a:rPr lang="en-US" smtClean="0">
                <a:solidFill>
                  <a:srgbClr val="000090"/>
                </a:solidFill>
              </a:rPr>
              <a:t>Peter Sheahan </a:t>
            </a:r>
            <a:endParaRPr 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9775"/>
            <a:ext cx="7772400" cy="24606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3000" dirty="0" smtClean="0">
                <a:solidFill>
                  <a:schemeClr val="bg1"/>
                </a:solidFill>
                <a:latin typeface="Futura" charset="0"/>
              </a:rPr>
              <a:t>Thank You </a:t>
            </a:r>
          </a:p>
        </p:txBody>
      </p:sp>
      <p:sp>
        <p:nvSpPr>
          <p:cNvPr id="58371" name="Subtitle 2"/>
          <p:cNvSpPr>
            <a:spLocks noGrp="1"/>
          </p:cNvSpPr>
          <p:nvPr>
            <p:ph type="subTitle" idx="1"/>
          </p:nvPr>
        </p:nvSpPr>
        <p:spPr>
          <a:xfrm>
            <a:off x="439738" y="3479800"/>
            <a:ext cx="8255000" cy="2463800"/>
          </a:xfrm>
        </p:spPr>
        <p:txBody>
          <a:bodyPr/>
          <a:lstStyle/>
          <a:p>
            <a:pPr eaLnBrk="1" hangingPunct="1"/>
            <a:r>
              <a:rPr lang="en-US" sz="4400" b="1" u="sng" dirty="0" err="1" smtClean="0">
                <a:solidFill>
                  <a:srgbClr val="FFFF00"/>
                </a:solidFill>
              </a:rPr>
              <a:t>richard.dore@proteuscentre.com</a:t>
            </a:r>
            <a:endParaRPr lang="en-US" sz="4400" b="1" u="sng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4400" b="1" dirty="0" smtClean="0">
                <a:solidFill>
                  <a:schemeClr val="bg1"/>
                </a:solidFill>
              </a:rPr>
              <a:t>www.proteuscentre.com</a:t>
            </a:r>
          </a:p>
          <a:p>
            <a:pPr eaLnBrk="1" hangingPunct="1"/>
            <a:r>
              <a:rPr lang="en-US" sz="4400" b="1" dirty="0" smtClean="0">
                <a:solidFill>
                  <a:schemeClr val="bg1"/>
                </a:solidFill>
              </a:rPr>
              <a:t>02 8241 1111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982" y="2212589"/>
            <a:ext cx="5386117" cy="2644094"/>
          </a:xfrm>
          <a:prstGeom prst="rect">
            <a:avLst/>
          </a:prstGeom>
        </p:spPr>
      </p:pic>
      <p:pic>
        <p:nvPicPr>
          <p:cNvPr id="4" name="Picture 3" descr="plc-logo-grey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9180"/>
            <a:ext cx="8229600" cy="4056983"/>
          </a:xfrm>
        </p:spPr>
        <p:txBody>
          <a:bodyPr/>
          <a:lstStyle/>
          <a:p>
            <a:pPr>
              <a:buNone/>
            </a:pPr>
            <a:r>
              <a:rPr lang="en-US" sz="7600" b="1" dirty="0" smtClean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	Time Management </a:t>
            </a:r>
            <a:br>
              <a:rPr lang="en-US" sz="7600" b="1" dirty="0" smtClean="0">
                <a:solidFill>
                  <a:srgbClr val="FF0000"/>
                </a:solidFill>
                <a:latin typeface="Abadi MT Condensed Extra Bold"/>
                <a:cs typeface="Abadi MT Condensed Extra Bold"/>
              </a:rPr>
            </a:br>
            <a:r>
              <a:rPr lang="en-US" sz="7600" b="1" dirty="0" smtClean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For Leaders </a:t>
            </a:r>
            <a:r>
              <a:rPr lang="en-US" b="1" i="1" dirty="0" smtClean="0"/>
              <a:t>On-Line Program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plc-logo-grey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ccess_baby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0079" r="-10079"/>
          <a:stretch>
            <a:fillRect/>
          </a:stretch>
        </p:blipFill>
        <p:spPr>
          <a:xfrm>
            <a:off x="-1304117" y="0"/>
            <a:ext cx="11443808" cy="6858000"/>
          </a:xfrm>
        </p:spPr>
      </p:pic>
      <p:pic>
        <p:nvPicPr>
          <p:cNvPr id="5" name="Picture 4" descr="plc-logo-white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Futura" charset="0"/>
              </a:rPr>
              <a:t>Janine Allis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Content Placeholder 3" descr="janine allis sep.jpg"/>
          <p:cNvPicPr>
            <a:picLocks noGrp="1" noChangeAspect="1"/>
          </p:cNvPicPr>
          <p:nvPr>
            <p:ph idx="1"/>
          </p:nvPr>
        </p:nvPicPr>
        <p:blipFill>
          <a:blip r:embed="rId3"/>
          <a:srcRect l="-85009" r="-85009"/>
          <a:stretch>
            <a:fillRect/>
          </a:stretch>
        </p:blipFill>
        <p:spPr/>
      </p:pic>
      <p:pic>
        <p:nvPicPr>
          <p:cNvPr id="6" name="Picture 5" descr="plc-logo-grey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Futura" charset="0"/>
              </a:rPr>
              <a:t>Leadership Habits For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69810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chemeClr val="bg1"/>
                </a:solidFill>
              </a:rPr>
              <a:t>Leader Without A Title </a:t>
            </a:r>
          </a:p>
          <a:p>
            <a:r>
              <a:rPr lang="en-US" sz="4200" b="1" dirty="0" smtClean="0">
                <a:solidFill>
                  <a:schemeClr val="bg1"/>
                </a:solidFill>
              </a:rPr>
              <a:t>100% </a:t>
            </a:r>
          </a:p>
          <a:p>
            <a:r>
              <a:rPr lang="en-US" sz="4200" b="1" dirty="0" smtClean="0">
                <a:solidFill>
                  <a:schemeClr val="bg1"/>
                </a:solidFill>
              </a:rPr>
              <a:t>Snow White Syndrome </a:t>
            </a:r>
          </a:p>
          <a:p>
            <a:r>
              <a:rPr lang="en-US" sz="4200" b="1" dirty="0" smtClean="0">
                <a:solidFill>
                  <a:schemeClr val="bg1"/>
                </a:solidFill>
              </a:rPr>
              <a:t>Go / Grow </a:t>
            </a:r>
          </a:p>
          <a:p>
            <a:r>
              <a:rPr lang="en-US" sz="4200" b="1" dirty="0" smtClean="0">
                <a:solidFill>
                  <a:schemeClr val="bg1"/>
                </a:solidFill>
              </a:rPr>
              <a:t>Thinking Precedes Action</a:t>
            </a:r>
            <a:endParaRPr lang="en-US" sz="42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plc-logo-whit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85916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5D90"/>
                </a:solidFill>
                <a:latin typeface="Futura"/>
                <a:cs typeface="Futura"/>
              </a:rPr>
              <a:t>The Essence of Time Management … </a:t>
            </a:r>
            <a:r>
              <a:rPr lang="en-US" sz="4400" b="1" i="1" dirty="0" smtClean="0">
                <a:solidFill>
                  <a:srgbClr val="005D90"/>
                </a:solidFill>
                <a:latin typeface="Futura"/>
                <a:cs typeface="Futura"/>
              </a:rPr>
              <a:t>Clarity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25800" y="2815431"/>
            <a:ext cx="2635250" cy="2445664"/>
          </a:xfrm>
        </p:spPr>
      </p:pic>
      <p:sp>
        <p:nvSpPr>
          <p:cNvPr id="7" name="Striped Right Arrow 6"/>
          <p:cNvSpPr/>
          <p:nvPr/>
        </p:nvSpPr>
        <p:spPr>
          <a:xfrm>
            <a:off x="6045200" y="3581400"/>
            <a:ext cx="1295400" cy="762000"/>
          </a:xfrm>
          <a:prstGeom prst="stripedRightArrow">
            <a:avLst>
              <a:gd name="adj1" fmla="val 43333"/>
              <a:gd name="adj2" fmla="val 46667"/>
            </a:avLst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91400" y="32639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 Black"/>
                <a:cs typeface="Arial Black"/>
              </a:rPr>
              <a:t>3%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 Black"/>
                <a:cs typeface="Arial Black"/>
              </a:rPr>
              <a:t>Written Goals</a:t>
            </a:r>
          </a:p>
        </p:txBody>
      </p:sp>
      <p:sp>
        <p:nvSpPr>
          <p:cNvPr id="10" name="Striped Right Arrow 9"/>
          <p:cNvSpPr/>
          <p:nvPr/>
        </p:nvSpPr>
        <p:spPr>
          <a:xfrm flipH="1">
            <a:off x="1778000" y="3581400"/>
            <a:ext cx="1295400" cy="762000"/>
          </a:xfrm>
          <a:prstGeom prst="stripedRightArrow">
            <a:avLst>
              <a:gd name="adj1" fmla="val 43333"/>
              <a:gd name="adj2" fmla="val 46667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loud Callout 10"/>
          <p:cNvSpPr/>
          <p:nvPr/>
        </p:nvSpPr>
        <p:spPr>
          <a:xfrm flipH="1">
            <a:off x="1778000" y="1987153"/>
            <a:ext cx="1447800" cy="1139031"/>
          </a:xfrm>
          <a:prstGeom prst="cloudCallout">
            <a:avLst>
              <a:gd name="adj1" fmla="val -60515"/>
              <a:gd name="adj2" fmla="val 95949"/>
            </a:avLst>
          </a:prstGeom>
          <a:solidFill>
            <a:srgbClr val="FFF46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Black"/>
                <a:cs typeface="Arial Black"/>
              </a:rPr>
              <a:t>40,000 to 60,000</a:t>
            </a:r>
            <a:endParaRPr lang="en-US" sz="1600" b="1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263900"/>
            <a:ext cx="154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 Black"/>
                <a:cs typeface="Arial Black"/>
              </a:rPr>
              <a:t>90%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Arial Black"/>
                <a:cs typeface="Arial Black"/>
              </a:rPr>
              <a:t>Past </a:t>
            </a:r>
            <a:br>
              <a:rPr lang="en-US" sz="2000" b="1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2000" b="1" dirty="0" smtClean="0">
                <a:solidFill>
                  <a:srgbClr val="000000"/>
                </a:solidFill>
                <a:latin typeface="Arial Black"/>
                <a:cs typeface="Arial Black"/>
              </a:rPr>
              <a:t>&amp; </a:t>
            </a:r>
            <a:br>
              <a:rPr lang="en-US" sz="2000" b="1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2000" b="1" dirty="0" smtClean="0">
                <a:solidFill>
                  <a:srgbClr val="000000"/>
                </a:solidFill>
                <a:latin typeface="Arial Black"/>
                <a:cs typeface="Arial Black"/>
              </a:rPr>
              <a:t>Negative</a:t>
            </a:r>
          </a:p>
        </p:txBody>
      </p:sp>
      <p:pic>
        <p:nvPicPr>
          <p:cNvPr id="12" name="Picture 11" descr="plc-logo-grey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1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85916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00AEEF"/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0838" y="3883362"/>
            <a:ext cx="507316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dirty="0" smtClean="0">
                <a:solidFill>
                  <a:srgbClr val="000000"/>
                </a:solidFill>
                <a:latin typeface="Arial Black"/>
                <a:cs typeface="Arial Black"/>
              </a:rPr>
              <a:t>“Knowing what you don’t want is a good start, but it is not enough… You need to know what you do want and start moving in that direction!”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685800" y="1743099"/>
            <a:ext cx="7467600" cy="3947873"/>
            <a:chOff x="457200" y="1491734"/>
            <a:chExt cx="7924800" cy="4385711"/>
          </a:xfrm>
        </p:grpSpPr>
        <p:graphicFrame>
          <p:nvGraphicFramePr>
            <p:cNvPr id="8" name="Diagram 7"/>
            <p:cNvGraphicFramePr/>
            <p:nvPr/>
          </p:nvGraphicFramePr>
          <p:xfrm>
            <a:off x="1469571" y="1756242"/>
            <a:ext cx="5159829" cy="3471574"/>
          </p:xfrm>
          <a:graphic>
            <a:graphicData uri="http://schemas.openxmlformats.org/drawingml/2006/diagram">
              <a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6629400" y="1491734"/>
              <a:ext cx="1752600" cy="649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FUTURE</a:t>
              </a:r>
              <a:endParaRPr lang="en-US" sz="3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200" y="5227815"/>
              <a:ext cx="1295400" cy="649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5D90"/>
                  </a:solidFill>
                </a:rPr>
                <a:t>NOW</a:t>
              </a:r>
              <a:endParaRPr lang="en-US" sz="3200" b="1" dirty="0">
                <a:solidFill>
                  <a:srgbClr val="005D90"/>
                </a:solidFill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" y="1447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700" b="1" dirty="0" smtClean="0">
                <a:solidFill>
                  <a:srgbClr val="005D90"/>
                </a:solidFill>
              </a:rPr>
              <a:t>What are you thinking?</a:t>
            </a:r>
            <a:endParaRPr lang="en-US" sz="2700" b="1" dirty="0">
              <a:solidFill>
                <a:srgbClr val="005D90"/>
              </a:solidFill>
            </a:endParaRPr>
          </a:p>
        </p:txBody>
      </p:sp>
      <p:pic>
        <p:nvPicPr>
          <p:cNvPr id="12" name="Picture 11" descr="plc-logo-grey-0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2109"/>
            <a:ext cx="8229600" cy="284807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80/20 RULE </a:t>
            </a:r>
            <a:endParaRPr lang="en-US" sz="1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85916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5D90"/>
                </a:solidFill>
              </a:rPr>
              <a:t>Create More With Less</a:t>
            </a:r>
            <a:endParaRPr lang="en-US" sz="2800" b="1" dirty="0" smtClean="0">
              <a:solidFill>
                <a:srgbClr val="005D90"/>
              </a:solidFill>
              <a:latin typeface="Calibri"/>
              <a:cs typeface="Calibri"/>
            </a:endParaRPr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228600" y="1676400"/>
          <a:ext cx="8686800" cy="4246563"/>
        </p:xfrm>
        <a:graphic>
          <a:graphicData uri="http://schemas.openxmlformats.org/presentationml/2006/ole">
            <p:oleObj spid="_x0000_s70658" name="Document" r:id="rId4" imgW="5638592" imgH="3378076" progId="Word.Document.12">
              <p:link updateAutomatic="1"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38600" y="5585161"/>
            <a:ext cx="231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Reward</a:t>
            </a:r>
            <a:endParaRPr lang="en-US" sz="3600" b="1" dirty="0"/>
          </a:p>
        </p:txBody>
      </p:sp>
      <p:pic>
        <p:nvPicPr>
          <p:cNvPr id="6" name="Picture 5" descr="plc-logo-grey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1239</Words>
  <Application>Microsoft Macintosh PowerPoint</Application>
  <PresentationFormat>On-screen Show (4:3)</PresentationFormat>
  <Paragraphs>202</Paragraphs>
  <Slides>24</Slides>
  <Notes>20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???</vt:lpstr>
      <vt:lpstr>Moving From  Busyness to Effectiveness  </vt:lpstr>
      <vt:lpstr>Crazy! </vt:lpstr>
      <vt:lpstr>Slide 3</vt:lpstr>
      <vt:lpstr>Janine Allis</vt:lpstr>
      <vt:lpstr>Leadership Habits For Success</vt:lpstr>
      <vt:lpstr>Slide 6</vt:lpstr>
      <vt:lpstr>What are you thinking?</vt:lpstr>
      <vt:lpstr>Slide 8</vt:lpstr>
      <vt:lpstr>Slide 9</vt:lpstr>
      <vt:lpstr>Slide 10</vt:lpstr>
      <vt:lpstr>Slide 11</vt:lpstr>
      <vt:lpstr>Slide 12</vt:lpstr>
      <vt:lpstr>Slide 13</vt:lpstr>
      <vt:lpstr>Slide 14</vt:lpstr>
      <vt:lpstr>National Leading  Educators 2012 KRA </vt:lpstr>
      <vt:lpstr>Slide 16</vt:lpstr>
      <vt:lpstr>Slide 17</vt:lpstr>
      <vt:lpstr>Slide 18</vt:lpstr>
      <vt:lpstr>Slide 19</vt:lpstr>
      <vt:lpstr>CLARITY </vt:lpstr>
      <vt:lpstr>Take Action  </vt:lpstr>
      <vt:lpstr>Thank You </vt:lpstr>
      <vt:lpstr>Slide 23</vt:lpstr>
      <vt:lpstr>Slide 24</vt:lpstr>
    </vt:vector>
  </TitlesOfParts>
  <Company>The Proteus Leadership Centres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from  Busyness to Effectiveness  “How To Ditch the To Do List and Achieve Results”</dc:title>
  <dc:creator>Richard Dore</dc:creator>
  <cp:lastModifiedBy>Richard Dore</cp:lastModifiedBy>
  <cp:revision>19</cp:revision>
  <dcterms:created xsi:type="dcterms:W3CDTF">2013-02-12T03:59:22Z</dcterms:created>
  <dcterms:modified xsi:type="dcterms:W3CDTF">2013-02-12T03:59:45Z</dcterms:modified>
</cp:coreProperties>
</file>